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5"/>
  </p:notesMasterIdLst>
  <p:sldIdLst>
    <p:sldId id="515" r:id="rId2"/>
    <p:sldId id="386" r:id="rId3"/>
    <p:sldId id="406" r:id="rId4"/>
    <p:sldId id="351" r:id="rId5"/>
    <p:sldId id="532" r:id="rId6"/>
    <p:sldId id="531" r:id="rId7"/>
    <p:sldId id="533" r:id="rId8"/>
    <p:sldId id="534" r:id="rId9"/>
    <p:sldId id="438" r:id="rId10"/>
    <p:sldId id="535" r:id="rId11"/>
    <p:sldId id="530" r:id="rId12"/>
    <p:sldId id="277" r:id="rId13"/>
    <p:sldId id="527" r:id="rId14"/>
    <p:sldId id="278" r:id="rId15"/>
    <p:sldId id="528" r:id="rId16"/>
    <p:sldId id="529" r:id="rId17"/>
    <p:sldId id="512" r:id="rId18"/>
    <p:sldId id="410" r:id="rId19"/>
    <p:sldId id="525" r:id="rId20"/>
    <p:sldId id="526" r:id="rId21"/>
    <p:sldId id="523" r:id="rId22"/>
    <p:sldId id="524" r:id="rId23"/>
    <p:sldId id="520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3FE"/>
    <a:srgbClr val="FF7B01"/>
    <a:srgbClr val="FF1675"/>
    <a:srgbClr val="02E189"/>
    <a:srgbClr val="B9457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022" autoAdjust="0"/>
    <p:restoredTop sz="94660"/>
  </p:normalViewPr>
  <p:slideViewPr>
    <p:cSldViewPr snapToGrid="0">
      <p:cViewPr varScale="1">
        <p:scale>
          <a:sx n="10" d="100"/>
          <a:sy n="10" d="100"/>
        </p:scale>
        <p:origin x="696" y="-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80DD78-E086-4653-BD80-E5845569DDAA}" type="datetimeFigureOut">
              <a:rPr lang="en-US" smtClean="0"/>
              <a:t>3/14/2024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DC98E6-68C5-4600-B04C-243A8DF112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4083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13715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12E8BE-4BBE-8A43-8656-E20BBFF5E8C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137156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324773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FC41DD-2ADC-80B8-3364-F9E09F66BD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438105F-9AC1-7B57-F179-AF290091F5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DD71965-FF5C-C1CB-E502-85C809B400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8D1990-E986-D492-6240-18B08E0139E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13715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12E8BE-4BBE-8A43-8656-E20BBFF5E8C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137156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231198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png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urs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8ABFBE7-0458-D741-821F-60DAED8C542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12191999" cy="6857999"/>
          </a:xfrm>
          <a:prstGeom prst="rect">
            <a:avLst/>
          </a:prstGeom>
        </p:spPr>
      </p:pic>
      <p:sp>
        <p:nvSpPr>
          <p:cNvPr id="12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694865" y="614035"/>
            <a:ext cx="10815107" cy="2344695"/>
          </a:xfrm>
          <a:prstGeom prst="rect">
            <a:avLst/>
          </a:prstGeom>
        </p:spPr>
        <p:txBody>
          <a:bodyPr lIns="91440" rIns="91440" anchor="b">
            <a:noAutofit/>
          </a:bodyPr>
          <a:lstStyle>
            <a:lvl1pPr marL="0" indent="0">
              <a:lnSpc>
                <a:spcPct val="95000"/>
              </a:lnSpc>
              <a:buNone/>
              <a:defRPr sz="6667" b="1" i="0" spc="0" baseline="0">
                <a:solidFill>
                  <a:srgbClr val="130F2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Title of This Course</a:t>
            </a:r>
            <a:br>
              <a:rPr lang="en-US" dirty="0"/>
            </a:br>
            <a:r>
              <a:rPr lang="en-US" dirty="0"/>
              <a:t>in Title Case</a:t>
            </a:r>
          </a:p>
        </p:txBody>
      </p:sp>
      <p:sp>
        <p:nvSpPr>
          <p:cNvPr id="14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2382978" y="4882978"/>
            <a:ext cx="6386426" cy="405987"/>
          </a:xfrm>
          <a:prstGeom prst="rect">
            <a:avLst/>
          </a:prstGeom>
        </p:spPr>
        <p:txBody>
          <a:bodyPr lIns="91440" tIns="45720" rIns="91440" anchor="t">
            <a:noAutofit/>
          </a:bodyPr>
          <a:lstStyle>
            <a:lvl1pPr marL="0" indent="0">
              <a:buNone/>
              <a:defRPr sz="2400" b="1" i="0" spc="0">
                <a:solidFill>
                  <a:schemeClr val="accent1"/>
                </a:solidFill>
                <a:latin typeface="PS TT Commons" panose="02000506040000020004" pitchFamily="2" charset="77"/>
                <a:ea typeface="PS TT Commons" panose="02000506040000020004" pitchFamily="2" charset="77"/>
                <a:cs typeface="PS TT Commons" panose="02000506040000020004" pitchFamily="2" charset="77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5" name="Text Placeholder 18"/>
          <p:cNvSpPr>
            <a:spLocks noGrp="1"/>
          </p:cNvSpPr>
          <p:nvPr>
            <p:ph type="body" sz="quarter" idx="13" hasCustomPrompt="1"/>
          </p:nvPr>
        </p:nvSpPr>
        <p:spPr>
          <a:xfrm>
            <a:off x="2382978" y="5284156"/>
            <a:ext cx="6386425" cy="455809"/>
          </a:xfrm>
          <a:prstGeom prst="rect">
            <a:avLst/>
          </a:prstGeom>
        </p:spPr>
        <p:txBody>
          <a:bodyPr lIns="91440" tIns="45720" anchor="t">
            <a:noAutofit/>
          </a:bodyPr>
          <a:lstStyle>
            <a:lvl1pPr marL="0" indent="0">
              <a:buNone/>
              <a:defRPr sz="1600" b="0" i="0" spc="0" baseline="0"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 dirty="0"/>
              <a:t>Author Title in Title Case</a:t>
            </a:r>
          </a:p>
        </p:txBody>
      </p:sp>
      <p:sp>
        <p:nvSpPr>
          <p:cNvPr id="16" name="Text Placeholder 20"/>
          <p:cNvSpPr>
            <a:spLocks noGrp="1"/>
          </p:cNvSpPr>
          <p:nvPr>
            <p:ph type="body" sz="quarter" idx="14" hasCustomPrompt="1"/>
          </p:nvPr>
        </p:nvSpPr>
        <p:spPr>
          <a:xfrm>
            <a:off x="2382130" y="5606508"/>
            <a:ext cx="6387273" cy="550191"/>
          </a:xfrm>
          <a:prstGeom prst="rect">
            <a:avLst/>
          </a:prstGeom>
        </p:spPr>
        <p:txBody>
          <a:bodyPr lIns="91440" anchor="ctr">
            <a:noAutofit/>
          </a:bodyPr>
          <a:lstStyle>
            <a:lvl1pPr marL="0" indent="0">
              <a:buNone/>
              <a:defRPr sz="1467" b="0" i="0" spc="0" baseline="0"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 dirty="0">
                <a:effectLst/>
              </a:rPr>
              <a:t>@</a:t>
            </a:r>
            <a:r>
              <a:rPr lang="en-US" dirty="0" err="1">
                <a:effectLst/>
              </a:rPr>
              <a:t>socialmedia</a:t>
            </a:r>
            <a:r>
              <a:rPr lang="en-US" dirty="0">
                <a:effectLst/>
              </a:rPr>
              <a:t>   |   </a:t>
            </a:r>
            <a:r>
              <a:rPr lang="en-US" dirty="0" err="1">
                <a:effectLst/>
              </a:rPr>
              <a:t>www.authorsite.com</a:t>
            </a:r>
            <a:endParaRPr lang="en-US" dirty="0"/>
          </a:p>
        </p:txBody>
      </p:sp>
      <p:sp>
        <p:nvSpPr>
          <p:cNvPr id="18" name="Picture Placeholder 22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687102" y="4737303"/>
            <a:ext cx="1377696" cy="1377696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txBody>
          <a:bodyPr anchor="ctr">
            <a:normAutofit/>
          </a:bodyPr>
          <a:lstStyle>
            <a:lvl1pPr algn="ctr">
              <a:defRPr sz="1467" b="0" i="0"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r>
              <a:rPr lang="en-US" dirty="0"/>
              <a:t>Click to insert photo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D3866C99-D4C3-BE4A-8BC7-1EDFA524F62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75814" y="3160529"/>
            <a:ext cx="6386426" cy="405987"/>
          </a:xfrm>
          <a:prstGeom prst="rect">
            <a:avLst/>
          </a:prstGeom>
        </p:spPr>
        <p:txBody>
          <a:bodyPr lIns="91440" tIns="45720" rIns="91440" anchor="t">
            <a:noAutofit/>
          </a:bodyPr>
          <a:lstStyle>
            <a:lvl1pPr marL="0" indent="0">
              <a:buNone/>
              <a:defRPr sz="2800" b="1" i="0" spc="0">
                <a:solidFill>
                  <a:schemeClr val="tx1"/>
                </a:solidFill>
                <a:latin typeface="+mn-lt"/>
                <a:ea typeface="PS TT Commons" panose="02000506040000020004" pitchFamily="2" charset="77"/>
                <a:cs typeface="PS TT Commons" panose="02000506040000020004" pitchFamily="2" charset="77"/>
              </a:defRPr>
            </a:lvl1pPr>
          </a:lstStyle>
          <a:p>
            <a:pPr lvl="0"/>
            <a:r>
              <a:rPr lang="en-US" dirty="0"/>
              <a:t>Module Two Title in Title Case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56B1A3E-D077-74FC-602C-3057FEBBDED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3396" y="4737303"/>
            <a:ext cx="682027" cy="137769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D1784DD-C1C0-7355-E85E-0782B416E31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452260" y="5432973"/>
            <a:ext cx="1377695" cy="68202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7FE0160-14C1-64F6-0F7F-DE97CF2B1E8B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830785" y="4737303"/>
            <a:ext cx="682027" cy="137769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CE562FF7-2DED-06A4-2989-65DBC09D94F8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509973" y="4737303"/>
            <a:ext cx="682027" cy="1377696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30A4EFF8-D3AE-6E7E-23ED-71B32660D9A2}"/>
              </a:ext>
            </a:extLst>
          </p:cNvPr>
          <p:cNvGrpSpPr/>
          <p:nvPr userDrawn="1"/>
        </p:nvGrpSpPr>
        <p:grpSpPr>
          <a:xfrm>
            <a:off x="1" y="-1133195"/>
            <a:ext cx="4099459" cy="874375"/>
            <a:chOff x="0" y="-1699793"/>
            <a:chExt cx="6149189" cy="1311563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22B9192F-3F66-7CC9-9CA9-4B15D0CE07D8}"/>
                </a:ext>
              </a:extLst>
            </p:cNvPr>
            <p:cNvSpPr/>
            <p:nvPr userDrawn="1"/>
          </p:nvSpPr>
          <p:spPr>
            <a:xfrm>
              <a:off x="3803903" y="-1699793"/>
              <a:ext cx="2345286" cy="13037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5FB1DC01-63AD-121D-78F2-3CBE9507EFC4}"/>
                </a:ext>
              </a:extLst>
            </p:cNvPr>
            <p:cNvSpPr/>
            <p:nvPr userDrawn="1"/>
          </p:nvSpPr>
          <p:spPr>
            <a:xfrm>
              <a:off x="0" y="-1699793"/>
              <a:ext cx="3792754" cy="130759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B56BEBF-3ED7-EB98-7DFE-16A178A1859A}"/>
                </a:ext>
              </a:extLst>
            </p:cNvPr>
            <p:cNvSpPr txBox="1"/>
            <p:nvPr userDrawn="1"/>
          </p:nvSpPr>
          <p:spPr>
            <a:xfrm>
              <a:off x="210315" y="-1353329"/>
              <a:ext cx="3207442" cy="640080"/>
            </a:xfrm>
            <a:prstGeom prst="rect">
              <a:avLst/>
            </a:prstGeom>
          </p:spPr>
          <p:txBody>
            <a:bodyPr vert="horz" wrap="none" lIns="0" tIns="32970" rIns="65939" bIns="32970" rtlCol="0" anchor="ctr" anchorCtr="0">
              <a:noAutofit/>
            </a:bodyPr>
            <a:lstStyle/>
            <a:p>
              <a:pPr marL="0" marR="0" indent="0" algn="r" defTabSz="293016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PS TT Commons" charset="0"/>
                  <a:cs typeface="PS TT Commons" charset="0"/>
                </a:rPr>
                <a:t>Font check</a:t>
              </a:r>
            </a:p>
            <a:p>
              <a:pPr marL="0" marR="0" indent="0" algn="r" defTabSz="293016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PS TT Commons" charset="0"/>
                  <a:ea typeface="PS TT Commons" charset="0"/>
                  <a:cs typeface="PS TT Commons" charset="0"/>
                </a:rPr>
                <a:t>Do the g’s match?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FE1D816-F1DA-4167-89A3-C77850ED64AA}"/>
                </a:ext>
              </a:extLst>
            </p:cNvPr>
            <p:cNvSpPr txBox="1"/>
            <p:nvPr userDrawn="1"/>
          </p:nvSpPr>
          <p:spPr>
            <a:xfrm>
              <a:off x="5167983" y="-1673195"/>
              <a:ext cx="981206" cy="1014564"/>
            </a:xfrm>
            <a:prstGeom prst="rect">
              <a:avLst/>
            </a:prstGeom>
          </p:spPr>
          <p:txBody>
            <a:bodyPr vert="horz" wrap="none" lIns="0" tIns="32970" rIns="65939" bIns="32970" rtlCol="0" anchor="ctr" anchorCtr="0">
              <a:noAutofit/>
            </a:bodyPr>
            <a:lstStyle/>
            <a:p>
              <a:pPr lvl="0"/>
              <a:r>
                <a:rPr lang="en-US" sz="4534" dirty="0">
                  <a:solidFill>
                    <a:srgbClr val="130F25"/>
                  </a:solidFill>
                  <a:latin typeface="+mj-lt"/>
                </a:rPr>
                <a:t>g</a:t>
              </a:r>
            </a:p>
          </p:txBody>
        </p:sp>
        <p:pic>
          <p:nvPicPr>
            <p:cNvPr id="6" name="Picture 5" descr="Logo, icon&#10;&#10;Description automatically generated">
              <a:extLst>
                <a:ext uri="{FF2B5EF4-FFF2-40B4-BE49-F238E27FC236}">
                  <a16:creationId xmlns:a16="http://schemas.microsoft.com/office/drawing/2014/main" id="{7445DBEF-A9C6-ACB8-9812-76EF2852718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/>
            <a:stretch>
              <a:fillRect/>
            </a:stretch>
          </p:blipFill>
          <p:spPr>
            <a:xfrm>
              <a:off x="4003069" y="-1673653"/>
              <a:ext cx="1164914" cy="12854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693586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ic or Category with Large Icon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63167" y="2241005"/>
            <a:ext cx="4886609" cy="123032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3200" b="1" i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Topic or Title Introduction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5863167" y="3733339"/>
            <a:ext cx="4886609" cy="173355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None/>
              <a:defRPr sz="2133" b="0" i="0" baseline="0">
                <a:solidFill>
                  <a:schemeClr val="bg1"/>
                </a:solidFill>
                <a:latin typeface="+mn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a short bit of description text in this area. This should be a quick intro slide to an idea without a lot of text. Stick to a few sentences.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1EB0284-E245-B86C-B7FF-B4201BEBC5BB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546101" y="560917"/>
            <a:ext cx="4783667" cy="5736167"/>
          </a:xfrm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Insert icon only</a:t>
            </a:r>
          </a:p>
        </p:txBody>
      </p:sp>
    </p:spTree>
    <p:extLst>
      <p:ext uri="{BB962C8B-B14F-4D97-AF65-F5344CB8AC3E}">
        <p14:creationId xmlns:p14="http://schemas.microsoft.com/office/powerpoint/2010/main" val="30454066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ic or Category with Large Icon 1 - blu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63167" y="2241005"/>
            <a:ext cx="4886609" cy="123032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3200" b="1" i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Topic or Title Introduction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5863167" y="3733339"/>
            <a:ext cx="4886609" cy="173355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None/>
              <a:defRPr sz="2133" b="0" i="0" baseline="0">
                <a:solidFill>
                  <a:schemeClr val="bg1"/>
                </a:solidFill>
                <a:latin typeface="+mn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a short bit of description text in this area. This should be a quick intro slide to an idea without a lot of text. Stick to a few sentences.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1EB0284-E245-B86C-B7FF-B4201BEBC5BB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546101" y="560917"/>
            <a:ext cx="4783667" cy="5736167"/>
          </a:xfrm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Insert icon only</a:t>
            </a:r>
          </a:p>
        </p:txBody>
      </p:sp>
    </p:spTree>
    <p:extLst>
      <p:ext uri="{BB962C8B-B14F-4D97-AF65-F5344CB8AC3E}">
        <p14:creationId xmlns:p14="http://schemas.microsoft.com/office/powerpoint/2010/main" val="22802172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ic or Category with Large Icon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108894" y="3994999"/>
            <a:ext cx="9974217" cy="74294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200" b="1" i="0">
                <a:solidFill>
                  <a:schemeClr val="bg1"/>
                </a:solidFill>
                <a:latin typeface="+mj-lt"/>
                <a:ea typeface="PS TT Commons" panose="02000506040000020004" pitchFamily="2" charset="77"/>
                <a:cs typeface="PS TT Commons" panose="02000506040000020004" pitchFamily="2" charset="77"/>
              </a:defRPr>
            </a:lvl1pPr>
          </a:lstStyle>
          <a:p>
            <a:pPr lvl="0"/>
            <a:r>
              <a:rPr lang="en-US"/>
              <a:t>Topic or Title Introduction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3015080" y="4830236"/>
            <a:ext cx="6161845" cy="113877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lnSpc>
                <a:spcPct val="110000"/>
              </a:lnSpc>
              <a:spcBef>
                <a:spcPts val="0"/>
              </a:spcBef>
              <a:buNone/>
              <a:defRPr sz="2133" b="1" i="0" baseline="0">
                <a:solidFill>
                  <a:schemeClr val="bg1"/>
                </a:solidFill>
                <a:latin typeface="+mn-lt"/>
                <a:ea typeface="PS TT Commons DemiBold" panose="02000506040000020004" pitchFamily="2" charset="77"/>
                <a:cs typeface="PS TT Commons DemiBold" panose="02000506040000020004" pitchFamily="2" charset="77"/>
              </a:defRPr>
            </a:lvl1pPr>
          </a:lstStyle>
          <a:p>
            <a:pPr lvl="0"/>
            <a:r>
              <a:rPr lang="en-US"/>
              <a:t>Add a short bit of description text in this area. This should be a quick intro slide to an idea without a lot of text. Stick to a few sentences.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0ECD042-E653-E6E0-6AD3-735AFF2ECD3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2200365" y="462492"/>
            <a:ext cx="7791271" cy="3277658"/>
          </a:xfrm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Insert icon only</a:t>
            </a:r>
          </a:p>
        </p:txBody>
      </p:sp>
    </p:spTree>
    <p:extLst>
      <p:ext uri="{BB962C8B-B14F-4D97-AF65-F5344CB8AC3E}">
        <p14:creationId xmlns:p14="http://schemas.microsoft.com/office/powerpoint/2010/main" val="23641700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ic or Category with Large Icon 2 - blu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108894" y="3994999"/>
            <a:ext cx="9974217" cy="74294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200" b="1" i="0">
                <a:solidFill>
                  <a:schemeClr val="bg1"/>
                </a:solidFill>
                <a:latin typeface="+mj-lt"/>
                <a:ea typeface="PS TT Commons" panose="02000506040000020004" pitchFamily="2" charset="77"/>
                <a:cs typeface="PS TT Commons" panose="02000506040000020004" pitchFamily="2" charset="77"/>
              </a:defRPr>
            </a:lvl1pPr>
          </a:lstStyle>
          <a:p>
            <a:pPr lvl="0"/>
            <a:r>
              <a:rPr lang="en-US"/>
              <a:t>Topic or Title Introduction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3015080" y="4830236"/>
            <a:ext cx="6161845" cy="113877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lnSpc>
                <a:spcPct val="110000"/>
              </a:lnSpc>
              <a:spcBef>
                <a:spcPts val="0"/>
              </a:spcBef>
              <a:buNone/>
              <a:defRPr sz="2133" b="1" i="0" baseline="0">
                <a:solidFill>
                  <a:schemeClr val="bg1"/>
                </a:solidFill>
                <a:latin typeface="+mn-lt"/>
                <a:ea typeface="PS TT Commons DemiBold" panose="02000506040000020004" pitchFamily="2" charset="77"/>
                <a:cs typeface="PS TT Commons DemiBold" panose="02000506040000020004" pitchFamily="2" charset="77"/>
              </a:defRPr>
            </a:lvl1pPr>
          </a:lstStyle>
          <a:p>
            <a:pPr lvl="0"/>
            <a:r>
              <a:rPr lang="en-US"/>
              <a:t>Add a short bit of description text in this area. This should be a quick intro slide to an idea without a lot of text. Stick to a few sentences.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0ECD042-E653-E6E0-6AD3-735AFF2ECD3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2200365" y="462492"/>
            <a:ext cx="7791271" cy="3277658"/>
          </a:xfrm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Insert icon only</a:t>
            </a:r>
          </a:p>
        </p:txBody>
      </p:sp>
    </p:spTree>
    <p:extLst>
      <p:ext uri="{BB962C8B-B14F-4D97-AF65-F5344CB8AC3E}">
        <p14:creationId xmlns:p14="http://schemas.microsoft.com/office/powerpoint/2010/main" val="137636664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Six Item List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indoor&#10;&#10;Description automatically generated">
            <a:extLst>
              <a:ext uri="{FF2B5EF4-FFF2-40B4-BE49-F238E27FC236}">
                <a16:creationId xmlns:a16="http://schemas.microsoft.com/office/drawing/2014/main" id="{1447E23A-90D8-766B-1EEB-1E4A10F390B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39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933126" y="1564247"/>
            <a:ext cx="3852323" cy="134112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 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933126" y="3111195"/>
            <a:ext cx="3852323" cy="134112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 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1933126" y="4658143"/>
            <a:ext cx="3852323" cy="134112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6" hasCustomPrompt="1"/>
          </p:nvPr>
        </p:nvSpPr>
        <p:spPr>
          <a:xfrm>
            <a:off x="612329" y="1690614"/>
            <a:ext cx="1093289" cy="1093289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333" b="0" i="0">
                <a:latin typeface="+mn-lt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18" name="Content Placeholder 16"/>
          <p:cNvSpPr>
            <a:spLocks noGrp="1"/>
          </p:cNvSpPr>
          <p:nvPr>
            <p:ph sz="quarter" idx="17" hasCustomPrompt="1"/>
          </p:nvPr>
        </p:nvSpPr>
        <p:spPr>
          <a:xfrm>
            <a:off x="612329" y="3235112"/>
            <a:ext cx="1093289" cy="1093289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333" b="0" i="0" baseline="0">
                <a:latin typeface="+mn-lt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23" name="Content Placeholder 16"/>
          <p:cNvSpPr>
            <a:spLocks noGrp="1"/>
          </p:cNvSpPr>
          <p:nvPr>
            <p:ph sz="quarter" idx="18" hasCustomPrompt="1"/>
          </p:nvPr>
        </p:nvSpPr>
        <p:spPr>
          <a:xfrm>
            <a:off x="612329" y="4782060"/>
            <a:ext cx="1093289" cy="1093289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333" b="0" i="0">
                <a:latin typeface="+mn-lt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A195EDB4-1735-7C4A-8EBC-283B235822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latin typeface="+mj-lt"/>
              </a:defRPr>
            </a:lvl1pPr>
          </a:lstStyle>
          <a:p>
            <a:r>
              <a:rPr lang="en-US"/>
              <a:t>Click to Add Title in Title Case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2ACAC6B4-0AF7-1743-8BEF-78C413DA31F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727349" y="1564247"/>
            <a:ext cx="3852323" cy="134112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 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E762F849-2D0C-0A44-8A0B-9F6C66B70E2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727349" y="3111195"/>
            <a:ext cx="3852323" cy="134112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 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7FBF4C4C-EBD6-2A44-A8FC-11BF9D9A215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727349" y="4658143"/>
            <a:ext cx="3852323" cy="134112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7" name="Content Placeholder 16">
            <a:extLst>
              <a:ext uri="{FF2B5EF4-FFF2-40B4-BE49-F238E27FC236}">
                <a16:creationId xmlns:a16="http://schemas.microsoft.com/office/drawing/2014/main" id="{DCC63BBE-CF7D-AF4E-90FD-F94500096A97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6406551" y="1690614"/>
            <a:ext cx="1093289" cy="1093289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333" b="0" i="0">
                <a:latin typeface="+mn-lt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28" name="Content Placeholder 16">
            <a:extLst>
              <a:ext uri="{FF2B5EF4-FFF2-40B4-BE49-F238E27FC236}">
                <a16:creationId xmlns:a16="http://schemas.microsoft.com/office/drawing/2014/main" id="{19DF7912-073D-E34A-BD0B-F190FE2D4B6A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6406551" y="3235112"/>
            <a:ext cx="1093289" cy="1093289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333" b="0" i="0" baseline="0">
                <a:latin typeface="+mn-lt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29" name="Content Placeholder 16">
            <a:extLst>
              <a:ext uri="{FF2B5EF4-FFF2-40B4-BE49-F238E27FC236}">
                <a16:creationId xmlns:a16="http://schemas.microsoft.com/office/drawing/2014/main" id="{4D9B2E44-C1FE-844E-8094-500E3ADAFD3C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6406551" y="4782060"/>
            <a:ext cx="1093289" cy="1093289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333" b="0" i="0">
                <a:latin typeface="+mn-lt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</p:spTree>
    <p:extLst>
      <p:ext uri="{BB962C8B-B14F-4D97-AF65-F5344CB8AC3E}">
        <p14:creationId xmlns:p14="http://schemas.microsoft.com/office/powerpoint/2010/main" val="25346942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cription Text and Three Item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2D804981-3A95-054A-76CA-A2F64456258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611460" y="4850283"/>
            <a:ext cx="3336426" cy="340028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ctr">
              <a:defRPr sz="2267" b="0" i="0">
                <a:solidFill>
                  <a:schemeClr val="accent1"/>
                </a:solidFill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3" name="Content Placeholder 16"/>
          <p:cNvSpPr>
            <a:spLocks noGrp="1"/>
          </p:cNvSpPr>
          <p:nvPr>
            <p:ph sz="quarter" idx="25" hasCustomPrompt="1"/>
          </p:nvPr>
        </p:nvSpPr>
        <p:spPr>
          <a:xfrm>
            <a:off x="611460" y="2879637"/>
            <a:ext cx="3336426" cy="1704039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000">
                <a:latin typeface="+mn-lt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611460" y="5294359"/>
            <a:ext cx="3336426" cy="1057095"/>
          </a:xfrm>
          <a:prstGeom prst="rect">
            <a:avLst/>
          </a:prstGeom>
        </p:spPr>
        <p:txBody>
          <a:bodyPr lIns="0" anchor="t">
            <a:noAutofit/>
          </a:bodyPr>
          <a:lstStyle>
            <a:lvl1pPr algn="ctr">
              <a:defRPr sz="2267" b="0" i="0">
                <a:solidFill>
                  <a:srgbClr val="130F25"/>
                </a:solidFill>
                <a:latin typeface="+mn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 dirty="0"/>
              <a:t>Add description text on these lines. Keep it short and simple. 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33" hasCustomPrompt="1"/>
          </p:nvPr>
        </p:nvSpPr>
        <p:spPr>
          <a:xfrm>
            <a:off x="611460" y="1381307"/>
            <a:ext cx="10969080" cy="1231720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2267" b="0" i="0">
                <a:latin typeface="+mn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 dirty="0"/>
              <a:t>Add a short bit of description text in this area. Try keeping the text on a slide to a minimum. But sometimes we know descriptions are necessary. 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AF210D17-76A8-1F47-9372-51D2DC5CD9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latin typeface="+mj-lt"/>
              </a:defRPr>
            </a:lvl1pPr>
          </a:lstStyle>
          <a:p>
            <a:r>
              <a:rPr lang="en-US" dirty="0"/>
              <a:t>Click to Add Title in Title Case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E85E0BE2-A324-C942-9901-FFAB7CA35EB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244114" y="4850283"/>
            <a:ext cx="3336426" cy="340028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ctr">
              <a:defRPr sz="2267" b="0" i="0">
                <a:solidFill>
                  <a:schemeClr val="accent1"/>
                </a:solidFill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24" name="Content Placeholder 16">
            <a:extLst>
              <a:ext uri="{FF2B5EF4-FFF2-40B4-BE49-F238E27FC236}">
                <a16:creationId xmlns:a16="http://schemas.microsoft.com/office/drawing/2014/main" id="{AA69135D-CB97-9242-84CF-381B58F0FD32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8244114" y="2879637"/>
            <a:ext cx="3336426" cy="1704039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000">
                <a:latin typeface="+mn-lt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9DA0B0CD-91DA-C147-88DA-E97CE186215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244114" y="5294359"/>
            <a:ext cx="3336426" cy="1057095"/>
          </a:xfrm>
          <a:prstGeom prst="rect">
            <a:avLst/>
          </a:prstGeom>
        </p:spPr>
        <p:txBody>
          <a:bodyPr lIns="0" anchor="t">
            <a:noAutofit/>
          </a:bodyPr>
          <a:lstStyle>
            <a:lvl1pPr algn="ctr">
              <a:defRPr sz="2267" b="0" i="0">
                <a:solidFill>
                  <a:srgbClr val="130F25"/>
                </a:solidFill>
                <a:latin typeface="+mn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description text on these lines. Keep it short and simple. 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E3AD2DDD-4A7F-6844-90B9-85BDA20BC7B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427787" y="4850283"/>
            <a:ext cx="3336426" cy="340028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ctr">
              <a:defRPr sz="2267" b="0" i="0">
                <a:solidFill>
                  <a:schemeClr val="accent1"/>
                </a:solidFill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28" name="Content Placeholder 16">
            <a:extLst>
              <a:ext uri="{FF2B5EF4-FFF2-40B4-BE49-F238E27FC236}">
                <a16:creationId xmlns:a16="http://schemas.microsoft.com/office/drawing/2014/main" id="{F9AC9AF5-50A0-3348-AC18-16ED73887AF0}"/>
              </a:ext>
            </a:extLst>
          </p:cNvPr>
          <p:cNvSpPr>
            <a:spLocks noGrp="1"/>
          </p:cNvSpPr>
          <p:nvPr>
            <p:ph sz="quarter" idx="38" hasCustomPrompt="1"/>
          </p:nvPr>
        </p:nvSpPr>
        <p:spPr>
          <a:xfrm>
            <a:off x="4427787" y="2879637"/>
            <a:ext cx="3336426" cy="1704039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000">
                <a:latin typeface="+mn-lt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D0227883-A12B-B04D-9019-FFF053BA5AC3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427787" y="5294359"/>
            <a:ext cx="3336426" cy="1057095"/>
          </a:xfrm>
          <a:prstGeom prst="rect">
            <a:avLst/>
          </a:prstGeom>
        </p:spPr>
        <p:txBody>
          <a:bodyPr lIns="0" anchor="t">
            <a:noAutofit/>
          </a:bodyPr>
          <a:lstStyle>
            <a:lvl1pPr algn="ctr">
              <a:defRPr sz="2267" b="0" i="0">
                <a:solidFill>
                  <a:srgbClr val="130F25"/>
                </a:solidFill>
                <a:latin typeface="+mn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description text on these lines. Keep it short and simple. </a:t>
            </a:r>
          </a:p>
        </p:txBody>
      </p:sp>
    </p:spTree>
    <p:extLst>
      <p:ext uri="{BB962C8B-B14F-4D97-AF65-F5344CB8AC3E}">
        <p14:creationId xmlns:p14="http://schemas.microsoft.com/office/powerpoint/2010/main" val="25260570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or Image Chunking: Two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text&#10;&#10;Description automatically generated">
            <a:extLst>
              <a:ext uri="{FF2B5EF4-FFF2-40B4-BE49-F238E27FC236}">
                <a16:creationId xmlns:a16="http://schemas.microsoft.com/office/drawing/2014/main" id="{FE27DC49-8B9D-AB23-F2C8-ADDF47356E6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611460" y="1706881"/>
            <a:ext cx="5218817" cy="2542903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867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marL="396106" indent="0" algn="l">
              <a:buNone/>
              <a:defRPr sz="2933"/>
            </a:lvl2pPr>
            <a:lvl3pPr marL="794921" indent="0" algn="l">
              <a:buNone/>
              <a:defRPr sz="2933"/>
            </a:lvl3pPr>
            <a:lvl4pPr marL="1177464" indent="0" algn="l">
              <a:buNone/>
              <a:defRPr sz="2933"/>
            </a:lvl4pPr>
            <a:lvl5pPr marL="1462332" indent="0" algn="l">
              <a:buNone/>
              <a:defRPr sz="2933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 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611462" y="4506821"/>
            <a:ext cx="5218814" cy="1600793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721D82E-D62D-D940-B049-6BB5AF1985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solidFill>
                  <a:srgbClr val="130F25"/>
                </a:solidFill>
                <a:latin typeface="+mj-lt"/>
              </a:defRPr>
            </a:lvl1pPr>
          </a:lstStyle>
          <a:p>
            <a:r>
              <a:rPr lang="en-US"/>
              <a:t>Click to Add Title in Title Case</a:t>
            </a:r>
          </a:p>
        </p:txBody>
      </p:sp>
      <p:sp>
        <p:nvSpPr>
          <p:cNvPr id="11" name="Content Placeholder 11">
            <a:extLst>
              <a:ext uri="{FF2B5EF4-FFF2-40B4-BE49-F238E27FC236}">
                <a16:creationId xmlns:a16="http://schemas.microsoft.com/office/drawing/2014/main" id="{B07AFD4D-1B8A-0E4B-A9DA-6400061673B8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361722" y="1706881"/>
            <a:ext cx="5218817" cy="2542903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867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marL="396106" indent="0" algn="l">
              <a:buNone/>
              <a:defRPr sz="2933"/>
            </a:lvl2pPr>
            <a:lvl3pPr marL="794921" indent="0" algn="l">
              <a:buNone/>
              <a:defRPr sz="2933"/>
            </a:lvl3pPr>
            <a:lvl4pPr marL="1177464" indent="0" algn="l">
              <a:buNone/>
              <a:defRPr sz="2933"/>
            </a:lvl4pPr>
            <a:lvl5pPr marL="1462332" indent="0" algn="l">
              <a:buNone/>
              <a:defRPr sz="2933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 paste in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8224BCC7-1A64-754E-8082-B5037BCAB73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61724" y="4506821"/>
            <a:ext cx="5218814" cy="1600793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142602739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rcle Image Chunking: Two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14EC4045-F317-99E6-58A7-4D75FD4FF33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ontent Placeholder 11"/>
          <p:cNvSpPr>
            <a:spLocks noGrp="1" noChangeAspect="1"/>
          </p:cNvSpPr>
          <p:nvPr>
            <p:ph sz="quarter" idx="12" hasCustomPrompt="1"/>
          </p:nvPr>
        </p:nvSpPr>
        <p:spPr>
          <a:xfrm>
            <a:off x="1823151" y="1725298"/>
            <a:ext cx="3291840" cy="3291840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733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marL="396106" indent="0" algn="l">
              <a:buNone/>
              <a:defRPr sz="2933"/>
            </a:lvl2pPr>
            <a:lvl3pPr marL="794921" indent="0" algn="l">
              <a:buNone/>
              <a:defRPr sz="2933"/>
            </a:lvl3pPr>
            <a:lvl4pPr marL="1177464" indent="0" algn="l">
              <a:buNone/>
              <a:defRPr sz="2933"/>
            </a:lvl4pPr>
            <a:lvl5pPr marL="1462332" indent="0" algn="l">
              <a:buNone/>
              <a:defRPr sz="2933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1409676" y="5278152"/>
            <a:ext cx="4118791" cy="904934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7" name="Content Placeholder 11"/>
          <p:cNvSpPr>
            <a:spLocks noGrp="1" noChangeAspect="1"/>
          </p:cNvSpPr>
          <p:nvPr>
            <p:ph sz="quarter" idx="15" hasCustomPrompt="1"/>
          </p:nvPr>
        </p:nvSpPr>
        <p:spPr>
          <a:xfrm>
            <a:off x="7074115" y="1725298"/>
            <a:ext cx="3294734" cy="3294734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733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marL="396106" indent="0" algn="l">
              <a:buNone/>
              <a:defRPr sz="2933"/>
            </a:lvl2pPr>
            <a:lvl3pPr marL="794921" indent="0" algn="l">
              <a:buNone/>
              <a:defRPr sz="2933"/>
            </a:lvl3pPr>
            <a:lvl4pPr marL="1177464" indent="0" algn="l">
              <a:buNone/>
              <a:defRPr sz="2933"/>
            </a:lvl4pPr>
            <a:lvl5pPr marL="1462332" indent="0" algn="l">
              <a:buNone/>
              <a:defRPr sz="2933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 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6662087" y="5278152"/>
            <a:ext cx="4118791" cy="904934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BB217FB-E799-CE43-8888-496DEF05D9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latin typeface="+mj-lt"/>
              </a:defRPr>
            </a:lvl1pPr>
          </a:lstStyle>
          <a:p>
            <a:r>
              <a:rPr lang="en-US" dirty="0"/>
              <a:t>Click to Add Title in Title Case</a:t>
            </a:r>
          </a:p>
        </p:txBody>
      </p:sp>
    </p:spTree>
    <p:extLst>
      <p:ext uri="{BB962C8B-B14F-4D97-AF65-F5344CB8AC3E}">
        <p14:creationId xmlns:p14="http://schemas.microsoft.com/office/powerpoint/2010/main" val="393403751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or Image Chunking: Three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text&#10;&#10;Description automatically generated">
            <a:extLst>
              <a:ext uri="{FF2B5EF4-FFF2-40B4-BE49-F238E27FC236}">
                <a16:creationId xmlns:a16="http://schemas.microsoft.com/office/drawing/2014/main" id="{644DF2E6-08B7-8A03-316D-253D55AE503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611459" y="2020388"/>
            <a:ext cx="3318693" cy="2438400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867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marL="396106" indent="0" algn="l">
              <a:buNone/>
              <a:defRPr sz="2933"/>
            </a:lvl2pPr>
            <a:lvl3pPr marL="794921" indent="0" algn="l">
              <a:buNone/>
              <a:defRPr sz="2933"/>
            </a:lvl3pPr>
            <a:lvl4pPr marL="1177464" indent="0" algn="l">
              <a:buNone/>
              <a:defRPr sz="2933"/>
            </a:lvl4pPr>
            <a:lvl5pPr marL="1462332" indent="0" algn="l">
              <a:buNone/>
              <a:defRPr sz="2933"/>
            </a:lvl5pPr>
          </a:lstStyle>
          <a:p>
            <a:pPr lvl="0"/>
            <a:r>
              <a:rPr lang="en-US"/>
              <a:t>To add image or icon, click the image icon or 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611460" y="4692603"/>
            <a:ext cx="3318692" cy="1655188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9" name="Content Placeholder 11"/>
          <p:cNvSpPr>
            <a:spLocks noGrp="1"/>
          </p:cNvSpPr>
          <p:nvPr>
            <p:ph sz="quarter" idx="15" hasCustomPrompt="1"/>
          </p:nvPr>
        </p:nvSpPr>
        <p:spPr>
          <a:xfrm>
            <a:off x="8261847" y="2020388"/>
            <a:ext cx="3318691" cy="2438400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867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marL="396106" indent="0" algn="l">
              <a:buNone/>
              <a:defRPr sz="2933"/>
            </a:lvl2pPr>
            <a:lvl3pPr marL="794921" indent="0" algn="l">
              <a:buNone/>
              <a:defRPr sz="2933"/>
            </a:lvl3pPr>
            <a:lvl4pPr marL="1177464" indent="0" algn="l">
              <a:buNone/>
              <a:defRPr sz="2933"/>
            </a:lvl4pPr>
            <a:lvl5pPr marL="1462332" indent="0" algn="l">
              <a:buNone/>
              <a:defRPr sz="2933"/>
            </a:lvl5pPr>
          </a:lstStyle>
          <a:p>
            <a:pPr lvl="0"/>
            <a:r>
              <a:rPr lang="en-US"/>
              <a:t>To add image or icon, click the image icon or paste in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8261848" y="4692603"/>
            <a:ext cx="3318692" cy="1655188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Content Placeholder 11"/>
          <p:cNvSpPr>
            <a:spLocks noGrp="1"/>
          </p:cNvSpPr>
          <p:nvPr>
            <p:ph sz="quarter" idx="17" hasCustomPrompt="1"/>
          </p:nvPr>
        </p:nvSpPr>
        <p:spPr>
          <a:xfrm>
            <a:off x="4436655" y="2020388"/>
            <a:ext cx="3318692" cy="2438400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867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marL="396106" indent="0" algn="l">
              <a:buNone/>
              <a:defRPr sz="2933"/>
            </a:lvl2pPr>
            <a:lvl3pPr marL="794921" indent="0" algn="l">
              <a:buNone/>
              <a:defRPr sz="2933"/>
            </a:lvl3pPr>
            <a:lvl4pPr marL="1177464" indent="0" algn="l">
              <a:buNone/>
              <a:defRPr sz="2933"/>
            </a:lvl4pPr>
            <a:lvl5pPr marL="1462332" indent="0" algn="l">
              <a:buNone/>
              <a:defRPr sz="2933"/>
            </a:lvl5pPr>
          </a:lstStyle>
          <a:p>
            <a:pPr lvl="0"/>
            <a:r>
              <a:rPr lang="en-US"/>
              <a:t>To add image or icon, click the image icon or paste in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4436655" y="4692603"/>
            <a:ext cx="3318692" cy="1655188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41CA7D7-C3E9-E44A-B659-2E6ECC983D0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latin typeface="+mj-lt"/>
              </a:defRPr>
            </a:lvl1pPr>
          </a:lstStyle>
          <a:p>
            <a:r>
              <a:rPr lang="en-US" dirty="0"/>
              <a:t>Icon or Image Chunking: Three Items</a:t>
            </a:r>
          </a:p>
        </p:txBody>
      </p:sp>
    </p:spTree>
    <p:extLst>
      <p:ext uri="{BB962C8B-B14F-4D97-AF65-F5344CB8AC3E}">
        <p14:creationId xmlns:p14="http://schemas.microsoft.com/office/powerpoint/2010/main" val="416411275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rcle Image Chunking: Three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E8A96250-8491-8F5A-1303-5EE8D2F7E7C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807766" y="1889759"/>
            <a:ext cx="2926080" cy="2926080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867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marL="396106" indent="0" algn="l">
              <a:buNone/>
              <a:defRPr sz="2933"/>
            </a:lvl2pPr>
            <a:lvl3pPr marL="794921" indent="0" algn="l">
              <a:buNone/>
              <a:defRPr sz="2933"/>
            </a:lvl3pPr>
            <a:lvl4pPr marL="1177464" indent="0" algn="l">
              <a:buNone/>
              <a:defRPr sz="2933"/>
            </a:lvl4pPr>
            <a:lvl5pPr marL="1462332" indent="0" algn="l">
              <a:buNone/>
              <a:defRPr sz="2933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611460" y="5065827"/>
            <a:ext cx="3318692" cy="1220673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9" name="Content Placeholder 11"/>
          <p:cNvSpPr>
            <a:spLocks noGrp="1"/>
          </p:cNvSpPr>
          <p:nvPr>
            <p:ph sz="quarter" idx="15" hasCustomPrompt="1"/>
          </p:nvPr>
        </p:nvSpPr>
        <p:spPr>
          <a:xfrm>
            <a:off x="8453582" y="1889759"/>
            <a:ext cx="2935224" cy="2935224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867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marL="396106" indent="0" algn="l">
              <a:buNone/>
              <a:defRPr sz="2933"/>
            </a:lvl2pPr>
            <a:lvl3pPr marL="794921" indent="0" algn="l">
              <a:buNone/>
              <a:defRPr sz="2933"/>
            </a:lvl3pPr>
            <a:lvl4pPr marL="1177464" indent="0" algn="l">
              <a:buNone/>
              <a:defRPr sz="2933"/>
            </a:lvl4pPr>
            <a:lvl5pPr marL="1462332" indent="0" algn="l">
              <a:buNone/>
              <a:defRPr sz="2933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8261848" y="5065827"/>
            <a:ext cx="3318692" cy="1220673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Content Placeholder 11"/>
          <p:cNvSpPr>
            <a:spLocks noGrp="1" noChangeAspect="1"/>
          </p:cNvSpPr>
          <p:nvPr>
            <p:ph sz="quarter" idx="17" hasCustomPrompt="1"/>
          </p:nvPr>
        </p:nvSpPr>
        <p:spPr>
          <a:xfrm>
            <a:off x="4628388" y="1889759"/>
            <a:ext cx="2935224" cy="2935224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867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marL="396106" indent="0" algn="l">
              <a:buNone/>
              <a:defRPr sz="2933"/>
            </a:lvl2pPr>
            <a:lvl3pPr marL="794921" indent="0" algn="l">
              <a:buNone/>
              <a:defRPr sz="2933"/>
            </a:lvl3pPr>
            <a:lvl4pPr marL="1177464" indent="0" algn="l">
              <a:buNone/>
              <a:defRPr sz="2933"/>
            </a:lvl4pPr>
            <a:lvl5pPr marL="1462332" indent="0" algn="l">
              <a:buNone/>
              <a:defRPr sz="2933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4436655" y="5065827"/>
            <a:ext cx="3318692" cy="1220673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DB0334C-3AA3-CE48-B764-769163E109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latin typeface="+mj-lt"/>
              </a:defRPr>
            </a:lvl1pPr>
          </a:lstStyle>
          <a:p>
            <a:r>
              <a:rPr lang="en-US" dirty="0"/>
              <a:t>Icon or Image Chunking: Three Items</a:t>
            </a:r>
          </a:p>
        </p:txBody>
      </p:sp>
    </p:spTree>
    <p:extLst>
      <p:ext uri="{BB962C8B-B14F-4D97-AF65-F5344CB8AC3E}">
        <p14:creationId xmlns:p14="http://schemas.microsoft.com/office/powerpoint/2010/main" val="877568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dul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76BD9982-BC41-23AD-B3E6-FC1252A564A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12191999" cy="6857999"/>
          </a:xfrm>
          <a:prstGeom prst="rect">
            <a:avLst/>
          </a:prstGeom>
        </p:spPr>
      </p:pic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AB8F2EC9-8EA9-A869-161E-4D716A37BFB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4865" y="614035"/>
            <a:ext cx="10814304" cy="2344695"/>
          </a:xfrm>
          <a:prstGeom prst="rect">
            <a:avLst/>
          </a:prstGeom>
        </p:spPr>
        <p:txBody>
          <a:bodyPr lIns="91440" rIns="91440" anchor="b">
            <a:noAutofit/>
          </a:bodyPr>
          <a:lstStyle>
            <a:lvl1pPr marL="0" indent="0">
              <a:lnSpc>
                <a:spcPct val="95000"/>
              </a:lnSpc>
              <a:buNone/>
              <a:defRPr sz="6667" b="1" i="0" spc="0" baseline="0">
                <a:latin typeface="+mj-lt"/>
              </a:defRPr>
            </a:lvl1pPr>
          </a:lstStyle>
          <a:p>
            <a:pPr lvl="0"/>
            <a:r>
              <a:rPr lang="en-US" dirty="0"/>
              <a:t>Title of This Module</a:t>
            </a:r>
            <a:br>
              <a:rPr lang="en-US" dirty="0"/>
            </a:br>
            <a:r>
              <a:rPr lang="en-US" dirty="0"/>
              <a:t>in Title Case</a:t>
            </a:r>
          </a:p>
        </p:txBody>
      </p:sp>
      <p:sp>
        <p:nvSpPr>
          <p:cNvPr id="2" name="Text Placeholder 16">
            <a:extLst>
              <a:ext uri="{FF2B5EF4-FFF2-40B4-BE49-F238E27FC236}">
                <a16:creationId xmlns:a16="http://schemas.microsoft.com/office/drawing/2014/main" id="{59C53AF7-47A0-9A16-38E6-8555D80AF69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382978" y="4882978"/>
            <a:ext cx="6386426" cy="405987"/>
          </a:xfrm>
          <a:prstGeom prst="rect">
            <a:avLst/>
          </a:prstGeom>
        </p:spPr>
        <p:txBody>
          <a:bodyPr lIns="91440" tIns="45720" rIns="91440" anchor="t">
            <a:noAutofit/>
          </a:bodyPr>
          <a:lstStyle>
            <a:lvl1pPr marL="0" indent="0">
              <a:buNone/>
              <a:defRPr sz="2400" b="1" i="0" spc="0">
                <a:solidFill>
                  <a:schemeClr val="accent1"/>
                </a:solidFill>
                <a:latin typeface="PS TT Commons" panose="02000506040000020004" pitchFamily="2" charset="77"/>
                <a:ea typeface="PS TT Commons" panose="02000506040000020004" pitchFamily="2" charset="77"/>
                <a:cs typeface="PS TT Commons" panose="02000506040000020004" pitchFamily="2" charset="77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" name="Text Placeholder 18">
            <a:extLst>
              <a:ext uri="{FF2B5EF4-FFF2-40B4-BE49-F238E27FC236}">
                <a16:creationId xmlns:a16="http://schemas.microsoft.com/office/drawing/2014/main" id="{3D9C7C97-BF9B-BFEB-9B34-2E224502BA1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382978" y="5284156"/>
            <a:ext cx="6386425" cy="455809"/>
          </a:xfrm>
          <a:prstGeom prst="rect">
            <a:avLst/>
          </a:prstGeom>
        </p:spPr>
        <p:txBody>
          <a:bodyPr lIns="91440" tIns="45720" anchor="t">
            <a:noAutofit/>
          </a:bodyPr>
          <a:lstStyle>
            <a:lvl1pPr marL="0" indent="0">
              <a:buNone/>
              <a:defRPr sz="1600" b="0" i="0" spc="0" baseline="0"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 dirty="0"/>
              <a:t>Author Title in Title Case</a:t>
            </a:r>
          </a:p>
        </p:txBody>
      </p:sp>
      <p:sp>
        <p:nvSpPr>
          <p:cNvPr id="4" name="Text Placeholder 20">
            <a:extLst>
              <a:ext uri="{FF2B5EF4-FFF2-40B4-BE49-F238E27FC236}">
                <a16:creationId xmlns:a16="http://schemas.microsoft.com/office/drawing/2014/main" id="{6AFD0B5B-5E02-0083-31C6-9D79C5DDC4B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82130" y="5606508"/>
            <a:ext cx="6387273" cy="550191"/>
          </a:xfrm>
          <a:prstGeom prst="rect">
            <a:avLst/>
          </a:prstGeom>
        </p:spPr>
        <p:txBody>
          <a:bodyPr lIns="91440" anchor="ctr">
            <a:noAutofit/>
          </a:bodyPr>
          <a:lstStyle>
            <a:lvl1pPr marL="0" indent="0">
              <a:buNone/>
              <a:defRPr sz="1467" b="0" i="0" spc="0" baseline="0"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 dirty="0">
                <a:effectLst/>
              </a:rPr>
              <a:t>@</a:t>
            </a:r>
            <a:r>
              <a:rPr lang="en-US" dirty="0" err="1">
                <a:effectLst/>
              </a:rPr>
              <a:t>socialmedia</a:t>
            </a:r>
            <a:r>
              <a:rPr lang="en-US" dirty="0">
                <a:effectLst/>
              </a:rPr>
              <a:t>   |   </a:t>
            </a:r>
            <a:r>
              <a:rPr lang="en-US" dirty="0" err="1">
                <a:effectLst/>
              </a:rPr>
              <a:t>www.authorsite.com</a:t>
            </a:r>
            <a:endParaRPr lang="en-US" dirty="0"/>
          </a:p>
        </p:txBody>
      </p:sp>
      <p:sp>
        <p:nvSpPr>
          <p:cNvPr id="5" name="Picture Placeholder 22">
            <a:extLst>
              <a:ext uri="{FF2B5EF4-FFF2-40B4-BE49-F238E27FC236}">
                <a16:creationId xmlns:a16="http://schemas.microsoft.com/office/drawing/2014/main" id="{98C36220-9667-C80F-3717-151CFBF71C67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687102" y="4737303"/>
            <a:ext cx="1377696" cy="1377696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txBody>
          <a:bodyPr anchor="ctr">
            <a:normAutofit/>
          </a:bodyPr>
          <a:lstStyle>
            <a:lvl1pPr algn="ctr">
              <a:defRPr sz="1467" b="0" i="0"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r>
              <a:rPr lang="en-US" dirty="0"/>
              <a:t>Click to insert photo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A8E8F2-8844-93EF-3A96-1051AF7A5BB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3396" y="4737303"/>
            <a:ext cx="682027" cy="13776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D6EFA61-5420-742A-1F68-69D5584E493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452260" y="5432973"/>
            <a:ext cx="1377695" cy="68202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11F9E7B-A4E8-951A-7627-8FB5C40E507C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830785" y="4737303"/>
            <a:ext cx="682027" cy="137769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0FEF500-05B2-C56C-CD73-25E27008D27B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509973" y="4737303"/>
            <a:ext cx="682027" cy="1377696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BDABA490-3EDB-C97E-9E15-C67026039807}"/>
              </a:ext>
            </a:extLst>
          </p:cNvPr>
          <p:cNvGrpSpPr/>
          <p:nvPr userDrawn="1"/>
        </p:nvGrpSpPr>
        <p:grpSpPr>
          <a:xfrm>
            <a:off x="1" y="-1133195"/>
            <a:ext cx="4099459" cy="874375"/>
            <a:chOff x="0" y="-1699793"/>
            <a:chExt cx="6149189" cy="1311563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3AF3260-FD45-17A5-5F21-6E1F706292CB}"/>
                </a:ext>
              </a:extLst>
            </p:cNvPr>
            <p:cNvSpPr/>
            <p:nvPr userDrawn="1"/>
          </p:nvSpPr>
          <p:spPr>
            <a:xfrm>
              <a:off x="3803903" y="-1699793"/>
              <a:ext cx="2345286" cy="13037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CA897AA-1C36-7894-D99B-C46BA6DBC89E}"/>
                </a:ext>
              </a:extLst>
            </p:cNvPr>
            <p:cNvSpPr/>
            <p:nvPr userDrawn="1"/>
          </p:nvSpPr>
          <p:spPr>
            <a:xfrm>
              <a:off x="0" y="-1699793"/>
              <a:ext cx="3792754" cy="130759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1A4219F-904F-B468-1F2F-0C724CC1A348}"/>
                </a:ext>
              </a:extLst>
            </p:cNvPr>
            <p:cNvSpPr txBox="1"/>
            <p:nvPr userDrawn="1"/>
          </p:nvSpPr>
          <p:spPr>
            <a:xfrm>
              <a:off x="210315" y="-1353329"/>
              <a:ext cx="3207442" cy="640080"/>
            </a:xfrm>
            <a:prstGeom prst="rect">
              <a:avLst/>
            </a:prstGeom>
          </p:spPr>
          <p:txBody>
            <a:bodyPr vert="horz" wrap="none" lIns="0" tIns="32970" rIns="65939" bIns="32970" rtlCol="0" anchor="ctr" anchorCtr="0">
              <a:noAutofit/>
            </a:bodyPr>
            <a:lstStyle/>
            <a:p>
              <a:pPr marL="0" marR="0" indent="0" algn="r" defTabSz="293016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PS TT Commons" charset="0"/>
                  <a:cs typeface="PS TT Commons" charset="0"/>
                </a:rPr>
                <a:t>Font check</a:t>
              </a:r>
            </a:p>
            <a:p>
              <a:pPr marL="0" marR="0" indent="0" algn="r" defTabSz="293016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PS TT Commons" charset="0"/>
                  <a:ea typeface="PS TT Commons" charset="0"/>
                  <a:cs typeface="PS TT Commons" charset="0"/>
                </a:rPr>
                <a:t>Do the g’s match?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E8B7F80-A256-BA20-5E34-278AEE57B9A7}"/>
                </a:ext>
              </a:extLst>
            </p:cNvPr>
            <p:cNvSpPr txBox="1"/>
            <p:nvPr userDrawn="1"/>
          </p:nvSpPr>
          <p:spPr>
            <a:xfrm>
              <a:off x="5167983" y="-1673195"/>
              <a:ext cx="981206" cy="1014564"/>
            </a:xfrm>
            <a:prstGeom prst="rect">
              <a:avLst/>
            </a:prstGeom>
          </p:spPr>
          <p:txBody>
            <a:bodyPr vert="horz" wrap="none" lIns="0" tIns="32970" rIns="65939" bIns="32970" rtlCol="0" anchor="ctr" anchorCtr="0">
              <a:noAutofit/>
            </a:bodyPr>
            <a:lstStyle/>
            <a:p>
              <a:pPr lvl="0"/>
              <a:r>
                <a:rPr lang="en-US" sz="4534" dirty="0">
                  <a:solidFill>
                    <a:srgbClr val="130F25"/>
                  </a:solidFill>
                  <a:latin typeface="+mj-lt"/>
                </a:rPr>
                <a:t>g</a:t>
              </a:r>
            </a:p>
          </p:txBody>
        </p:sp>
        <p:pic>
          <p:nvPicPr>
            <p:cNvPr id="18" name="Picture 17" descr="Logo, icon&#10;&#10;Description automatically generated">
              <a:extLst>
                <a:ext uri="{FF2B5EF4-FFF2-40B4-BE49-F238E27FC236}">
                  <a16:creationId xmlns:a16="http://schemas.microsoft.com/office/drawing/2014/main" id="{0D3C7970-2537-9868-53C7-7CAC5A160BF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/>
            <a:stretch>
              <a:fillRect/>
            </a:stretch>
          </p:blipFill>
          <p:spPr>
            <a:xfrm>
              <a:off x="4003069" y="-1673653"/>
              <a:ext cx="1164914" cy="12854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7076041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or Image Chunking: Four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38FDD4AA-B127-CE38-791C-9705882EBA1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611460" y="1916609"/>
            <a:ext cx="2575560" cy="2578608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733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marL="396106" indent="0" algn="l">
              <a:buNone/>
              <a:defRPr sz="2933"/>
            </a:lvl2pPr>
            <a:lvl3pPr marL="794921" indent="0" algn="l">
              <a:buNone/>
              <a:defRPr sz="2933"/>
            </a:lvl3pPr>
            <a:lvl4pPr marL="1177464" indent="0" algn="l">
              <a:buNone/>
              <a:defRPr sz="2933"/>
            </a:lvl4pPr>
            <a:lvl5pPr marL="1462332" indent="0" algn="l">
              <a:buNone/>
              <a:defRPr sz="2933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611460" y="4794392"/>
            <a:ext cx="2575560" cy="1434958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Content Placeholder 11"/>
          <p:cNvSpPr>
            <a:spLocks noGrp="1"/>
          </p:cNvSpPr>
          <p:nvPr>
            <p:ph sz="quarter" idx="15" hasCustomPrompt="1"/>
          </p:nvPr>
        </p:nvSpPr>
        <p:spPr>
          <a:xfrm>
            <a:off x="9004980" y="1916609"/>
            <a:ext cx="2575560" cy="2578608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733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marL="396106" indent="0" algn="l">
              <a:buNone/>
              <a:defRPr sz="2933"/>
            </a:lvl2pPr>
            <a:lvl3pPr marL="794921" indent="0" algn="l">
              <a:buNone/>
              <a:defRPr sz="2933"/>
            </a:lvl3pPr>
            <a:lvl4pPr marL="1177464" indent="0" algn="l">
              <a:buNone/>
              <a:defRPr sz="2933"/>
            </a:lvl4pPr>
            <a:lvl5pPr marL="1462332" indent="0" algn="l">
              <a:buNone/>
              <a:defRPr sz="2933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3" name="Content Placeholder 11"/>
          <p:cNvSpPr>
            <a:spLocks noGrp="1"/>
          </p:cNvSpPr>
          <p:nvPr>
            <p:ph sz="quarter" idx="17" hasCustomPrompt="1"/>
          </p:nvPr>
        </p:nvSpPr>
        <p:spPr>
          <a:xfrm>
            <a:off x="3409300" y="1916609"/>
            <a:ext cx="2575560" cy="2578608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733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marL="396106" indent="0" algn="l">
              <a:buNone/>
              <a:defRPr sz="2933"/>
            </a:lvl2pPr>
            <a:lvl3pPr marL="794921" indent="0" algn="l">
              <a:buNone/>
              <a:defRPr sz="2933"/>
            </a:lvl3pPr>
            <a:lvl4pPr marL="1177464" indent="0" algn="l">
              <a:buNone/>
              <a:defRPr sz="2933"/>
            </a:lvl4pPr>
            <a:lvl5pPr marL="1462332" indent="0" algn="l">
              <a:buNone/>
              <a:defRPr sz="2933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5" name="Content Placeholder 11"/>
          <p:cNvSpPr>
            <a:spLocks noGrp="1"/>
          </p:cNvSpPr>
          <p:nvPr>
            <p:ph sz="quarter" idx="19" hasCustomPrompt="1"/>
          </p:nvPr>
        </p:nvSpPr>
        <p:spPr>
          <a:xfrm>
            <a:off x="6207140" y="1916609"/>
            <a:ext cx="2575560" cy="2578608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733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marL="396106" indent="0" algn="l">
              <a:buNone/>
              <a:defRPr sz="2933"/>
            </a:lvl2pPr>
            <a:lvl3pPr marL="794921" indent="0" algn="l">
              <a:buNone/>
              <a:defRPr sz="2933"/>
            </a:lvl3pPr>
            <a:lvl4pPr marL="1177464" indent="0" algn="l">
              <a:buNone/>
              <a:defRPr sz="2933"/>
            </a:lvl4pPr>
            <a:lvl5pPr marL="1462332" indent="0" algn="l">
              <a:buNone/>
              <a:defRPr sz="2933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9004980" y="4794392"/>
            <a:ext cx="2575560" cy="1434958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3409300" y="4794392"/>
            <a:ext cx="2575560" cy="1434958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6207140" y="4794392"/>
            <a:ext cx="2575560" cy="1434958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8571A2A4-951C-A345-BCE5-B2F4DA3E45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latin typeface="+mj-lt"/>
              </a:defRPr>
            </a:lvl1pPr>
          </a:lstStyle>
          <a:p>
            <a:r>
              <a:rPr lang="en-US" dirty="0"/>
              <a:t>Click to Add Title in Title Case</a:t>
            </a:r>
          </a:p>
        </p:txBody>
      </p:sp>
    </p:spTree>
    <p:extLst>
      <p:ext uri="{BB962C8B-B14F-4D97-AF65-F5344CB8AC3E}">
        <p14:creationId xmlns:p14="http://schemas.microsoft.com/office/powerpoint/2010/main" val="304682780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rcle Image Chunking: Four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F193F918-359A-7110-661A-4066E7AAC95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295D643B-7BD9-5247-835B-E7E01E6475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latin typeface="+mj-lt"/>
              </a:defRPr>
            </a:lvl1pPr>
          </a:lstStyle>
          <a:p>
            <a:r>
              <a:rPr lang="en-US" dirty="0"/>
              <a:t>Click to Add Title in Title Case</a:t>
            </a:r>
          </a:p>
        </p:txBody>
      </p:sp>
      <p:sp>
        <p:nvSpPr>
          <p:cNvPr id="16" name="Content Placeholder 11">
            <a:extLst>
              <a:ext uri="{FF2B5EF4-FFF2-40B4-BE49-F238E27FC236}">
                <a16:creationId xmlns:a16="http://schemas.microsoft.com/office/drawing/2014/main" id="{D2954514-31A5-4944-8A2D-6A348209F1E5}"/>
              </a:ext>
            </a:extLst>
          </p:cNvPr>
          <p:cNvSpPr>
            <a:spLocks noGrp="1" noChangeAspect="1"/>
          </p:cNvSpPr>
          <p:nvPr>
            <p:ph sz="quarter" idx="12" hasCustomPrompt="1"/>
          </p:nvPr>
        </p:nvSpPr>
        <p:spPr>
          <a:xfrm>
            <a:off x="673748" y="2110629"/>
            <a:ext cx="2255520" cy="2255520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600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marL="396106" indent="0" algn="l">
              <a:buNone/>
              <a:defRPr sz="2933"/>
            </a:lvl2pPr>
            <a:lvl3pPr marL="794921" indent="0" algn="l">
              <a:buNone/>
              <a:defRPr sz="2933"/>
            </a:lvl3pPr>
            <a:lvl4pPr marL="1177464" indent="0" algn="l">
              <a:buNone/>
              <a:defRPr sz="2933"/>
            </a:lvl4pPr>
            <a:lvl5pPr marL="1462332" indent="0" algn="l">
              <a:buNone/>
              <a:defRPr sz="2933"/>
            </a:lvl5pPr>
          </a:lstStyle>
          <a:p>
            <a:pPr lvl="0"/>
            <a:r>
              <a:rPr lang="en-US"/>
              <a:t>To add image or icon, click the image icon or 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CD00C5DF-6083-FB4F-A7F5-12EF0C9D7A9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1460" y="4618973"/>
            <a:ext cx="2380096" cy="1455255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1" name="Content Placeholder 11">
            <a:extLst>
              <a:ext uri="{FF2B5EF4-FFF2-40B4-BE49-F238E27FC236}">
                <a16:creationId xmlns:a16="http://schemas.microsoft.com/office/drawing/2014/main" id="{EFEB03BF-6C89-874D-BC1B-01C4969A1F56}"/>
              </a:ext>
            </a:extLst>
          </p:cNvPr>
          <p:cNvSpPr>
            <a:spLocks noGrp="1" noChangeAspect="1"/>
          </p:cNvSpPr>
          <p:nvPr>
            <p:ph sz="quarter" idx="15" hasCustomPrompt="1"/>
          </p:nvPr>
        </p:nvSpPr>
        <p:spPr>
          <a:xfrm>
            <a:off x="9262732" y="2101537"/>
            <a:ext cx="2255520" cy="2255520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600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marL="396106" indent="0" algn="l">
              <a:buNone/>
              <a:defRPr sz="2933"/>
            </a:lvl2pPr>
            <a:lvl3pPr marL="794921" indent="0" algn="l">
              <a:buNone/>
              <a:defRPr sz="2933"/>
            </a:lvl3pPr>
            <a:lvl4pPr marL="1177464" indent="0" algn="l">
              <a:buNone/>
              <a:defRPr sz="2933"/>
            </a:lvl4pPr>
            <a:lvl5pPr marL="1462332" indent="0" algn="l">
              <a:buNone/>
              <a:defRPr sz="2933"/>
            </a:lvl5pPr>
          </a:lstStyle>
          <a:p>
            <a:pPr lvl="0"/>
            <a:r>
              <a:rPr lang="en-US"/>
              <a:t>To add image or icon, click the image icon or 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22" name="Content Placeholder 11">
            <a:extLst>
              <a:ext uri="{FF2B5EF4-FFF2-40B4-BE49-F238E27FC236}">
                <a16:creationId xmlns:a16="http://schemas.microsoft.com/office/drawing/2014/main" id="{003A1884-9A22-3F47-BF57-03C8D15085BB}"/>
              </a:ext>
            </a:extLst>
          </p:cNvPr>
          <p:cNvSpPr>
            <a:spLocks noGrp="1" noChangeAspect="1"/>
          </p:cNvSpPr>
          <p:nvPr>
            <p:ph sz="quarter" idx="17" hasCustomPrompt="1"/>
          </p:nvPr>
        </p:nvSpPr>
        <p:spPr>
          <a:xfrm>
            <a:off x="3536743" y="2110629"/>
            <a:ext cx="2255520" cy="2255520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600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marL="396106" indent="0" algn="l">
              <a:buNone/>
              <a:defRPr sz="2933"/>
            </a:lvl2pPr>
            <a:lvl3pPr marL="794921" indent="0" algn="l">
              <a:buNone/>
              <a:defRPr sz="2933"/>
            </a:lvl3pPr>
            <a:lvl4pPr marL="1177464" indent="0" algn="l">
              <a:buNone/>
              <a:defRPr sz="2933"/>
            </a:lvl4pPr>
            <a:lvl5pPr marL="1462332" indent="0" algn="l">
              <a:buNone/>
              <a:defRPr sz="2933"/>
            </a:lvl5pPr>
          </a:lstStyle>
          <a:p>
            <a:pPr lvl="0"/>
            <a:r>
              <a:rPr lang="en-US"/>
              <a:t>To add image or icon, click the image icon or 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23" name="Content Placeholder 11">
            <a:extLst>
              <a:ext uri="{FF2B5EF4-FFF2-40B4-BE49-F238E27FC236}">
                <a16:creationId xmlns:a16="http://schemas.microsoft.com/office/drawing/2014/main" id="{B702B8D6-C825-DF46-81EF-84C4597FB583}"/>
              </a:ext>
            </a:extLst>
          </p:cNvPr>
          <p:cNvSpPr>
            <a:spLocks noGrp="1" noChangeAspect="1"/>
          </p:cNvSpPr>
          <p:nvPr>
            <p:ph sz="quarter" idx="19" hasCustomPrompt="1"/>
          </p:nvPr>
        </p:nvSpPr>
        <p:spPr>
          <a:xfrm>
            <a:off x="6399737" y="2101537"/>
            <a:ext cx="2255520" cy="2255520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600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marL="396106" indent="0" algn="l">
              <a:buNone/>
              <a:defRPr sz="2933"/>
            </a:lvl2pPr>
            <a:lvl3pPr marL="794921" indent="0" algn="l">
              <a:buNone/>
              <a:defRPr sz="2933"/>
            </a:lvl3pPr>
            <a:lvl4pPr marL="1177464" indent="0" algn="l">
              <a:buNone/>
              <a:defRPr sz="2933"/>
            </a:lvl4pPr>
            <a:lvl5pPr marL="1462332" indent="0" algn="l">
              <a:buNone/>
              <a:defRPr sz="2933"/>
            </a:lvl5pPr>
          </a:lstStyle>
          <a:p>
            <a:pPr lvl="0"/>
            <a:r>
              <a:rPr lang="en-US"/>
              <a:t>To add image or icon, click the image icon or 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36A834E4-255F-DA4A-BE4C-6DC93703047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474455" y="4618973"/>
            <a:ext cx="2380096" cy="1455255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80AE3492-14D1-5E44-A7AF-96C1BF6BD96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337449" y="4618973"/>
            <a:ext cx="2380096" cy="1455255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E8421D01-B0E7-F84D-ACD2-249875C5035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200444" y="4618973"/>
            <a:ext cx="2380096" cy="1455255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128672139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Only Image Chunking: Six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9398BB9F-829B-ABDF-C847-74006860B2C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613491" y="1612410"/>
            <a:ext cx="3101863" cy="1538109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467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marL="396106" indent="0" algn="l">
              <a:buNone/>
              <a:defRPr sz="2933"/>
            </a:lvl2pPr>
            <a:lvl3pPr marL="794921" indent="0" algn="l">
              <a:buNone/>
              <a:defRPr sz="2933"/>
            </a:lvl3pPr>
            <a:lvl4pPr marL="1177464" indent="0" algn="l">
              <a:buNone/>
              <a:defRPr sz="2933"/>
            </a:lvl4pPr>
            <a:lvl5pPr marL="1462332" indent="0" algn="l">
              <a:buNone/>
              <a:defRPr sz="2933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613492" y="3220193"/>
            <a:ext cx="3104197" cy="428039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Content Placeholder 11"/>
          <p:cNvSpPr>
            <a:spLocks noGrp="1"/>
          </p:cNvSpPr>
          <p:nvPr>
            <p:ph sz="quarter" idx="15" hasCustomPrompt="1"/>
          </p:nvPr>
        </p:nvSpPr>
        <p:spPr>
          <a:xfrm>
            <a:off x="611461" y="3953694"/>
            <a:ext cx="3104197" cy="1536192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467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marL="396106" indent="0" algn="l">
              <a:buNone/>
              <a:defRPr sz="2933"/>
            </a:lvl2pPr>
            <a:lvl3pPr marL="794921" indent="0" algn="l">
              <a:buNone/>
              <a:defRPr sz="2933"/>
            </a:lvl3pPr>
            <a:lvl4pPr marL="1177464" indent="0" algn="l">
              <a:buNone/>
              <a:defRPr sz="2933"/>
            </a:lvl4pPr>
            <a:lvl5pPr marL="1462332" indent="0" algn="l">
              <a:buNone/>
              <a:defRPr sz="2933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611460" y="5561477"/>
            <a:ext cx="3104197" cy="428039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1960F537-A62E-EE43-956F-B9BED36343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latin typeface="+mj-lt"/>
              </a:defRPr>
            </a:lvl1pPr>
          </a:lstStyle>
          <a:p>
            <a:r>
              <a:rPr lang="en-US" dirty="0"/>
              <a:t>Click to Add Title in Title Case</a:t>
            </a:r>
          </a:p>
        </p:txBody>
      </p:sp>
      <p:sp>
        <p:nvSpPr>
          <p:cNvPr id="23" name="Content Placeholder 11">
            <a:extLst>
              <a:ext uri="{FF2B5EF4-FFF2-40B4-BE49-F238E27FC236}">
                <a16:creationId xmlns:a16="http://schemas.microsoft.com/office/drawing/2014/main" id="{913CAC1D-F6E5-0F48-B5D7-8740979BF3DA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8474312" y="1612410"/>
            <a:ext cx="3101863" cy="1538109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467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marL="396106" indent="0" algn="l">
              <a:buNone/>
              <a:defRPr sz="2933"/>
            </a:lvl2pPr>
            <a:lvl3pPr marL="794921" indent="0" algn="l">
              <a:buNone/>
              <a:defRPr sz="2933"/>
            </a:lvl3pPr>
            <a:lvl4pPr marL="1177464" indent="0" algn="l">
              <a:buNone/>
              <a:defRPr sz="2933"/>
            </a:lvl4pPr>
            <a:lvl5pPr marL="1462332" indent="0" algn="l">
              <a:buNone/>
              <a:defRPr sz="2933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5ABA7592-1B5E-BE43-97F1-DFD6B3E60A4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474312" y="3220193"/>
            <a:ext cx="3104197" cy="428039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5" name="Content Placeholder 11">
            <a:extLst>
              <a:ext uri="{FF2B5EF4-FFF2-40B4-BE49-F238E27FC236}">
                <a16:creationId xmlns:a16="http://schemas.microsoft.com/office/drawing/2014/main" id="{4443973F-0A92-E84A-8696-0B9458AFC815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472282" y="3953694"/>
            <a:ext cx="3104197" cy="1536192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467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marL="396106" indent="0" algn="l">
              <a:buNone/>
              <a:defRPr sz="2933"/>
            </a:lvl2pPr>
            <a:lvl3pPr marL="794921" indent="0" algn="l">
              <a:buNone/>
              <a:defRPr sz="2933"/>
            </a:lvl3pPr>
            <a:lvl4pPr marL="1177464" indent="0" algn="l">
              <a:buNone/>
              <a:defRPr sz="2933"/>
            </a:lvl4pPr>
            <a:lvl5pPr marL="1462332" indent="0" algn="l">
              <a:buNone/>
              <a:defRPr sz="2933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E3302942-87E3-B148-A863-C2D13347F56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472281" y="5561477"/>
            <a:ext cx="3104197" cy="428039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7" name="Content Placeholder 11">
            <a:extLst>
              <a:ext uri="{FF2B5EF4-FFF2-40B4-BE49-F238E27FC236}">
                <a16:creationId xmlns:a16="http://schemas.microsoft.com/office/drawing/2014/main" id="{38CAC899-60DC-3E4A-A231-C9C3F3B8E473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4545932" y="1612410"/>
            <a:ext cx="3101863" cy="1538109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467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marL="396106" indent="0" algn="l">
              <a:buNone/>
              <a:defRPr sz="2933"/>
            </a:lvl2pPr>
            <a:lvl3pPr marL="794921" indent="0" algn="l">
              <a:buNone/>
              <a:defRPr sz="2933"/>
            </a:lvl3pPr>
            <a:lvl4pPr marL="1177464" indent="0" algn="l">
              <a:buNone/>
              <a:defRPr sz="2933"/>
            </a:lvl4pPr>
            <a:lvl5pPr marL="1462332" indent="0" algn="l">
              <a:buNone/>
              <a:defRPr sz="2933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55875898-1417-DC41-B53E-67898D277A5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545932" y="3220193"/>
            <a:ext cx="3104197" cy="428039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9" name="Content Placeholder 11">
            <a:extLst>
              <a:ext uri="{FF2B5EF4-FFF2-40B4-BE49-F238E27FC236}">
                <a16:creationId xmlns:a16="http://schemas.microsoft.com/office/drawing/2014/main" id="{B8207CD1-40AE-2042-B726-3C99F89188CD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4543902" y="3953694"/>
            <a:ext cx="3104197" cy="1536192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467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marL="396106" indent="0" algn="l">
              <a:buNone/>
              <a:defRPr sz="2933"/>
            </a:lvl2pPr>
            <a:lvl3pPr marL="794921" indent="0" algn="l">
              <a:buNone/>
              <a:defRPr sz="2933"/>
            </a:lvl3pPr>
            <a:lvl4pPr marL="1177464" indent="0" algn="l">
              <a:buNone/>
              <a:defRPr sz="2933"/>
            </a:lvl4pPr>
            <a:lvl5pPr marL="1462332" indent="0" algn="l">
              <a:buNone/>
              <a:defRPr sz="2933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21B665CC-06EB-CD47-A194-6904AB6A943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543901" y="5561477"/>
            <a:ext cx="3104197" cy="428039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56972882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tem List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indoor&#10;&#10;Description automatically generated">
            <a:extLst>
              <a:ext uri="{FF2B5EF4-FFF2-40B4-BE49-F238E27FC236}">
                <a16:creationId xmlns:a16="http://schemas.microsoft.com/office/drawing/2014/main" id="{314F7D41-2269-4FA6-0230-00E9896AC3E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39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611460" y="1750332"/>
            <a:ext cx="1177771" cy="1145485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333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algn="ctr">
              <a:defRPr sz="2933"/>
            </a:lvl2pPr>
            <a:lvl3pPr algn="ctr">
              <a:defRPr sz="2933"/>
            </a:lvl3pPr>
            <a:lvl4pPr algn="ctr">
              <a:defRPr sz="2933"/>
            </a:lvl4pPr>
            <a:lvl5pPr algn="ctr">
              <a:defRPr sz="2933"/>
            </a:lvl5pPr>
          </a:lstStyle>
          <a:p>
            <a:pPr lvl="0"/>
            <a:r>
              <a:rPr lang="en-US"/>
              <a:t>Click icon to </a:t>
            </a:r>
            <a:r>
              <a:rPr lang="en-US" dirty="0"/>
              <a:t>add image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2227382" y="1688081"/>
            <a:ext cx="9353150" cy="1269993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5" name="Content Placeholder 11"/>
          <p:cNvSpPr>
            <a:spLocks noGrp="1"/>
          </p:cNvSpPr>
          <p:nvPr>
            <p:ph sz="quarter" idx="16" hasCustomPrompt="1"/>
          </p:nvPr>
        </p:nvSpPr>
        <p:spPr>
          <a:xfrm>
            <a:off x="611460" y="3387184"/>
            <a:ext cx="1177771" cy="1145485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333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algn="ctr">
              <a:defRPr sz="2933"/>
            </a:lvl2pPr>
            <a:lvl3pPr algn="ctr">
              <a:defRPr sz="2933"/>
            </a:lvl3pPr>
            <a:lvl4pPr algn="ctr">
              <a:defRPr sz="2933"/>
            </a:lvl4pPr>
            <a:lvl5pPr algn="ctr">
              <a:defRPr sz="2933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2227382" y="3324932"/>
            <a:ext cx="9353150" cy="1269993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7" name="Content Placeholder 11"/>
          <p:cNvSpPr>
            <a:spLocks noGrp="1"/>
          </p:cNvSpPr>
          <p:nvPr>
            <p:ph sz="quarter" idx="18" hasCustomPrompt="1"/>
          </p:nvPr>
        </p:nvSpPr>
        <p:spPr>
          <a:xfrm>
            <a:off x="611460" y="4988471"/>
            <a:ext cx="1177771" cy="1145485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333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algn="ctr">
              <a:defRPr sz="2933"/>
            </a:lvl2pPr>
            <a:lvl3pPr algn="ctr">
              <a:defRPr sz="2933"/>
            </a:lvl3pPr>
            <a:lvl4pPr algn="ctr">
              <a:defRPr sz="2933"/>
            </a:lvl4pPr>
            <a:lvl5pPr algn="ctr">
              <a:defRPr sz="2933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2227382" y="4926218"/>
            <a:ext cx="9353150" cy="1269993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2032025" y="1652515"/>
            <a:ext cx="0" cy="1341120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2032025" y="3289365"/>
            <a:ext cx="0" cy="1341120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2032025" y="4890652"/>
            <a:ext cx="0" cy="1341120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>
            <a:extLst>
              <a:ext uri="{FF2B5EF4-FFF2-40B4-BE49-F238E27FC236}">
                <a16:creationId xmlns:a16="http://schemas.microsoft.com/office/drawing/2014/main" id="{7F929ED4-09FE-D842-ADFC-1EE27108F0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latin typeface="+mj-lt"/>
              </a:defRPr>
            </a:lvl1pPr>
          </a:lstStyle>
          <a:p>
            <a:r>
              <a:rPr lang="en-US" dirty="0"/>
              <a:t>Click to Add Title in Title Case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0359A65-8870-40C3-F872-7437FB1E8EBE}"/>
              </a:ext>
            </a:extLst>
          </p:cNvPr>
          <p:cNvSpPr/>
          <p:nvPr userDrawn="1"/>
        </p:nvSpPr>
        <p:spPr>
          <a:xfrm>
            <a:off x="1" y="-530478"/>
            <a:ext cx="477660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219232"/>
            <a:r>
              <a:rPr lang="en-US" sz="1600" b="0" i="0" dirty="0">
                <a:solidFill>
                  <a:srgbClr val="404040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</a:t>
            </a:r>
            <a:r>
              <a:rPr lang="en-US" sz="1600" b="0" i="0" dirty="0" err="1">
                <a:solidFill>
                  <a:srgbClr val="404040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slidelist</a:t>
            </a:r>
            <a:r>
              <a:rPr lang="en-US" sz="1600" b="0" i="0" dirty="0">
                <a:solidFill>
                  <a:srgbClr val="404040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is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16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600" b="0" i="0" dirty="0">
                <a:solidFill>
                  <a:srgbClr val="404040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600" b="0" i="0" baseline="0" dirty="0">
                <a:solidFill>
                  <a:srgbClr val="404040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</a:t>
            </a:r>
            <a:r>
              <a:rPr lang="en-US" sz="1600" b="1" i="0" baseline="0" dirty="0">
                <a:solidFill>
                  <a:schemeClr val="accent1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appear</a:t>
            </a:r>
            <a:r>
              <a:rPr lang="en-US" sz="16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2882148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Item List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indoor&#10;&#10;Description automatically generated">
            <a:extLst>
              <a:ext uri="{FF2B5EF4-FFF2-40B4-BE49-F238E27FC236}">
                <a16:creationId xmlns:a16="http://schemas.microsoft.com/office/drawing/2014/main" id="{8ABD18AD-AD97-A4F5-CB66-9A372B10769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39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611460" y="1516154"/>
            <a:ext cx="1047141" cy="932199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333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algn="ctr">
              <a:defRPr sz="2933"/>
            </a:lvl2pPr>
            <a:lvl3pPr algn="ctr">
              <a:defRPr sz="2933"/>
            </a:lvl3pPr>
            <a:lvl4pPr algn="ctr">
              <a:defRPr sz="2933"/>
            </a:lvl4pPr>
            <a:lvl5pPr algn="ctr">
              <a:defRPr sz="2933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2001329" y="1430124"/>
            <a:ext cx="9579205" cy="1085371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5" name="Content Placeholder 11"/>
          <p:cNvSpPr>
            <a:spLocks noGrp="1"/>
          </p:cNvSpPr>
          <p:nvPr>
            <p:ph sz="quarter" idx="16" hasCustomPrompt="1"/>
          </p:nvPr>
        </p:nvSpPr>
        <p:spPr>
          <a:xfrm>
            <a:off x="611460" y="2826817"/>
            <a:ext cx="1047141" cy="932199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333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algn="ctr">
              <a:defRPr sz="2933"/>
            </a:lvl2pPr>
            <a:lvl3pPr algn="ctr">
              <a:defRPr sz="2933"/>
            </a:lvl3pPr>
            <a:lvl4pPr algn="ctr">
              <a:defRPr sz="2933"/>
            </a:lvl4pPr>
            <a:lvl5pPr algn="ctr">
              <a:defRPr sz="2933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2001329" y="2740785"/>
            <a:ext cx="9579205" cy="1085371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7" name="Content Placeholder 11"/>
          <p:cNvSpPr>
            <a:spLocks noGrp="1"/>
          </p:cNvSpPr>
          <p:nvPr>
            <p:ph sz="quarter" idx="18" hasCustomPrompt="1"/>
          </p:nvPr>
        </p:nvSpPr>
        <p:spPr>
          <a:xfrm>
            <a:off x="611460" y="4139555"/>
            <a:ext cx="1047141" cy="932199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333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algn="ctr">
              <a:defRPr sz="2933"/>
            </a:lvl2pPr>
            <a:lvl3pPr algn="ctr">
              <a:defRPr sz="2933"/>
            </a:lvl3pPr>
            <a:lvl4pPr algn="ctr">
              <a:defRPr sz="2933"/>
            </a:lvl4pPr>
            <a:lvl5pPr algn="ctr">
              <a:defRPr sz="2933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2001329" y="4053525"/>
            <a:ext cx="9579205" cy="1085371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9" name="Content Placeholder 11"/>
          <p:cNvSpPr>
            <a:spLocks noGrp="1"/>
          </p:cNvSpPr>
          <p:nvPr>
            <p:ph sz="quarter" idx="20" hasCustomPrompt="1"/>
          </p:nvPr>
        </p:nvSpPr>
        <p:spPr>
          <a:xfrm>
            <a:off x="611460" y="5452294"/>
            <a:ext cx="1047141" cy="932199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333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algn="ctr">
              <a:defRPr sz="2933"/>
            </a:lvl2pPr>
            <a:lvl3pPr algn="ctr">
              <a:defRPr sz="2933"/>
            </a:lvl3pPr>
            <a:lvl4pPr algn="ctr">
              <a:defRPr sz="2933"/>
            </a:lvl4pPr>
            <a:lvl5pPr algn="ctr">
              <a:defRPr sz="2933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2001329" y="5366264"/>
            <a:ext cx="9579205" cy="1085371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1821516" y="1491085"/>
            <a:ext cx="0" cy="976833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1821516" y="2801748"/>
            <a:ext cx="0" cy="976833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821516" y="4114486"/>
            <a:ext cx="0" cy="976833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1821516" y="5427225"/>
            <a:ext cx="0" cy="976833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1" y="-530478"/>
            <a:ext cx="477660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219232"/>
            <a:r>
              <a:rPr lang="en-US" sz="1600" b="0" i="0" dirty="0">
                <a:solidFill>
                  <a:srgbClr val="404040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</a:t>
            </a:r>
            <a:r>
              <a:rPr lang="en-US" sz="1600" b="0" i="0" dirty="0" err="1">
                <a:solidFill>
                  <a:srgbClr val="404040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slidelist</a:t>
            </a:r>
            <a:r>
              <a:rPr lang="en-US" sz="1600" b="0" i="0" dirty="0">
                <a:solidFill>
                  <a:srgbClr val="404040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is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16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600" b="0" i="0" dirty="0">
                <a:solidFill>
                  <a:srgbClr val="404040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600" b="0" i="0" baseline="0" dirty="0">
                <a:solidFill>
                  <a:srgbClr val="404040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</a:t>
            </a:r>
            <a:r>
              <a:rPr lang="en-US" sz="1600" b="1" i="0" baseline="0" dirty="0">
                <a:solidFill>
                  <a:schemeClr val="accent1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appear</a:t>
            </a:r>
            <a:r>
              <a:rPr lang="en-US" sz="16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C80944E1-E95E-8642-A9F2-ECA74B10D0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latin typeface="+mj-lt"/>
              </a:defRPr>
            </a:lvl1pPr>
          </a:lstStyle>
          <a:p>
            <a:r>
              <a:rPr lang="en-US"/>
              <a:t>Click to Add Title in Title Case</a:t>
            </a:r>
          </a:p>
        </p:txBody>
      </p:sp>
    </p:spTree>
    <p:extLst>
      <p:ext uri="{BB962C8B-B14F-4D97-AF65-F5344CB8AC3E}">
        <p14:creationId xmlns:p14="http://schemas.microsoft.com/office/powerpoint/2010/main" val="1447328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Item List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indoor&#10;&#10;Description automatically generated">
            <a:extLst>
              <a:ext uri="{FF2B5EF4-FFF2-40B4-BE49-F238E27FC236}">
                <a16:creationId xmlns:a16="http://schemas.microsoft.com/office/drawing/2014/main" id="{6F2F5CDF-F9C5-1EE8-E9DD-22322DCD9A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39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611460" y="1430125"/>
            <a:ext cx="1047141" cy="811017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333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algn="ctr">
              <a:defRPr sz="2933"/>
            </a:lvl2pPr>
            <a:lvl3pPr algn="ctr">
              <a:defRPr sz="2933"/>
            </a:lvl3pPr>
            <a:lvl4pPr algn="ctr">
              <a:defRPr sz="2933"/>
            </a:lvl4pPr>
            <a:lvl5pPr algn="ctr">
              <a:defRPr sz="2933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981225" y="1430125"/>
            <a:ext cx="9599310" cy="811017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5" name="Content Placeholder 11"/>
          <p:cNvSpPr>
            <a:spLocks noGrp="1"/>
          </p:cNvSpPr>
          <p:nvPr>
            <p:ph sz="quarter" idx="16" hasCustomPrompt="1"/>
          </p:nvPr>
        </p:nvSpPr>
        <p:spPr>
          <a:xfrm>
            <a:off x="611460" y="2415668"/>
            <a:ext cx="1047141" cy="811017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333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algn="ctr">
              <a:defRPr sz="2933"/>
            </a:lvl2pPr>
            <a:lvl3pPr algn="ctr">
              <a:defRPr sz="2933"/>
            </a:lvl3pPr>
            <a:lvl4pPr algn="ctr">
              <a:defRPr sz="2933"/>
            </a:lvl4pPr>
            <a:lvl5pPr algn="ctr">
              <a:defRPr sz="2933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1981225" y="2415668"/>
            <a:ext cx="9599310" cy="811017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7" name="Content Placeholder 11"/>
          <p:cNvSpPr>
            <a:spLocks noGrp="1"/>
          </p:cNvSpPr>
          <p:nvPr>
            <p:ph sz="quarter" idx="18" hasCustomPrompt="1"/>
          </p:nvPr>
        </p:nvSpPr>
        <p:spPr>
          <a:xfrm>
            <a:off x="611460" y="3401210"/>
            <a:ext cx="1047141" cy="811017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333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algn="ctr">
              <a:defRPr sz="2933"/>
            </a:lvl2pPr>
            <a:lvl3pPr algn="ctr">
              <a:defRPr sz="2933"/>
            </a:lvl3pPr>
            <a:lvl4pPr algn="ctr">
              <a:defRPr sz="2933"/>
            </a:lvl4pPr>
            <a:lvl5pPr algn="ctr">
              <a:defRPr sz="2933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1981225" y="3401210"/>
            <a:ext cx="9599310" cy="811017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9" name="Content Placeholder 11"/>
          <p:cNvSpPr>
            <a:spLocks noGrp="1"/>
          </p:cNvSpPr>
          <p:nvPr>
            <p:ph sz="quarter" idx="20" hasCustomPrompt="1"/>
          </p:nvPr>
        </p:nvSpPr>
        <p:spPr>
          <a:xfrm>
            <a:off x="611460" y="4386753"/>
            <a:ext cx="1047141" cy="811017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333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algn="ctr">
              <a:defRPr sz="2933"/>
            </a:lvl2pPr>
            <a:lvl3pPr algn="ctr">
              <a:defRPr sz="2933"/>
            </a:lvl3pPr>
            <a:lvl4pPr algn="ctr">
              <a:defRPr sz="2933"/>
            </a:lvl4pPr>
            <a:lvl5pPr algn="ctr">
              <a:defRPr sz="2933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1981225" y="4386753"/>
            <a:ext cx="9599310" cy="811017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1819913" y="1491083"/>
            <a:ext cx="0" cy="729916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1819913" y="2476627"/>
            <a:ext cx="0" cy="729916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819913" y="3462170"/>
            <a:ext cx="0" cy="729916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1819913" y="4447711"/>
            <a:ext cx="0" cy="729916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Content Placeholder 11"/>
          <p:cNvSpPr>
            <a:spLocks noGrp="1"/>
          </p:cNvSpPr>
          <p:nvPr>
            <p:ph sz="quarter" idx="22" hasCustomPrompt="1"/>
          </p:nvPr>
        </p:nvSpPr>
        <p:spPr>
          <a:xfrm>
            <a:off x="611460" y="5400429"/>
            <a:ext cx="1047141" cy="811017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333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algn="ctr">
              <a:defRPr sz="2933"/>
            </a:lvl2pPr>
            <a:lvl3pPr algn="ctr">
              <a:defRPr sz="2933"/>
            </a:lvl3pPr>
            <a:lvl4pPr algn="ctr">
              <a:defRPr sz="2933"/>
            </a:lvl4pPr>
            <a:lvl5pPr algn="ctr">
              <a:defRPr sz="2933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1981225" y="5400429"/>
            <a:ext cx="9599310" cy="811017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25" name="Straight Connector 24"/>
          <p:cNvCxnSpPr/>
          <p:nvPr/>
        </p:nvCxnSpPr>
        <p:spPr>
          <a:xfrm>
            <a:off x="1819913" y="5461387"/>
            <a:ext cx="0" cy="729916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itle 1">
            <a:extLst>
              <a:ext uri="{FF2B5EF4-FFF2-40B4-BE49-F238E27FC236}">
                <a16:creationId xmlns:a16="http://schemas.microsoft.com/office/drawing/2014/main" id="{E57218B7-4C7E-0C48-A9D1-59902279CD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latin typeface="+mj-lt"/>
              </a:defRPr>
            </a:lvl1pPr>
          </a:lstStyle>
          <a:p>
            <a:r>
              <a:rPr lang="en-US" dirty="0"/>
              <a:t>Click to Add Title in Title Case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BBAAA70-96B6-A3EE-3B82-D7AA49071FF1}"/>
              </a:ext>
            </a:extLst>
          </p:cNvPr>
          <p:cNvSpPr/>
          <p:nvPr userDrawn="1"/>
        </p:nvSpPr>
        <p:spPr>
          <a:xfrm>
            <a:off x="1" y="-530478"/>
            <a:ext cx="477660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219232"/>
            <a:r>
              <a:rPr lang="en-US" sz="1600" b="0" i="0" dirty="0">
                <a:solidFill>
                  <a:srgbClr val="404040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</a:t>
            </a:r>
            <a:r>
              <a:rPr lang="en-US" sz="1600" b="0" i="0" dirty="0" err="1">
                <a:solidFill>
                  <a:srgbClr val="404040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slidelist</a:t>
            </a:r>
            <a:r>
              <a:rPr lang="en-US" sz="1600" b="0" i="0" dirty="0">
                <a:solidFill>
                  <a:srgbClr val="404040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is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16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600" b="0" i="0" dirty="0">
                <a:solidFill>
                  <a:srgbClr val="404040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600" b="0" i="0" baseline="0" dirty="0">
                <a:solidFill>
                  <a:srgbClr val="404040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</a:t>
            </a:r>
            <a:r>
              <a:rPr lang="en-US" sz="1600" b="1" i="0" baseline="0" dirty="0">
                <a:solidFill>
                  <a:schemeClr val="accent1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appear</a:t>
            </a:r>
            <a:r>
              <a:rPr lang="en-US" sz="16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4241753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Chunking: Two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E438D30C-1DF3-4918-2214-6D061D7EEA9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solidFill>
                  <a:srgbClr val="130F25"/>
                </a:solidFill>
                <a:latin typeface="+mj-lt"/>
              </a:defRPr>
            </a:lvl1pPr>
          </a:lstStyle>
          <a:p>
            <a:r>
              <a:rPr lang="en-US" dirty="0"/>
              <a:t>Click to Add Title in Title Case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530AAB8-D666-9B48-B7C8-2FFD1CBAE99C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11459" y="2246184"/>
            <a:ext cx="5234448" cy="3339071"/>
          </a:xfrm>
          <a:prstGeom prst="roundRect">
            <a:avLst>
              <a:gd name="adj" fmla="val 5057"/>
            </a:avLst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3F10AF50-3254-0349-8CE3-80683EF2F625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346094" y="2246184"/>
            <a:ext cx="5234448" cy="3339071"/>
          </a:xfrm>
          <a:prstGeom prst="roundRect">
            <a:avLst>
              <a:gd name="adj" fmla="val 5057"/>
            </a:avLst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marR="0" indent="0" algn="ctr" defTabSz="586017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pPr marL="57152" marR="0" lvl="0" indent="-57152" algn="ctr" defTabSz="586017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Char char=" "/>
              <a:tabLst/>
              <a:defRPr/>
            </a:pPr>
            <a:r>
              <a:rPr lang="en-US" dirty="0"/>
              <a:t>Add text</a:t>
            </a:r>
          </a:p>
        </p:txBody>
      </p:sp>
    </p:spTree>
    <p:extLst>
      <p:ext uri="{BB962C8B-B14F-4D97-AF65-F5344CB8AC3E}">
        <p14:creationId xmlns:p14="http://schemas.microsoft.com/office/powerpoint/2010/main" val="395988253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Chunking: Two Items (outlin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063E5F37-56C9-AC7E-0CA8-EE5A9793312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latin typeface="+mj-lt"/>
              </a:defRPr>
            </a:lvl1pPr>
          </a:lstStyle>
          <a:p>
            <a:r>
              <a:rPr lang="en-US"/>
              <a:t>Click to Add Title in Title Case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530AAB8-D666-9B48-B7C8-2FFD1CBAE99C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11459" y="2246184"/>
            <a:ext cx="5234448" cy="3339071"/>
          </a:xfrm>
          <a:prstGeom prst="roundRect">
            <a:avLst>
              <a:gd name="adj" fmla="val 5057"/>
            </a:avLst>
          </a:prstGeom>
          <a:noFill/>
          <a:ln w="57150"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3F10AF50-3254-0349-8CE3-80683EF2F625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346094" y="2246184"/>
            <a:ext cx="5234448" cy="3339071"/>
          </a:xfrm>
          <a:prstGeom prst="roundRect">
            <a:avLst>
              <a:gd name="adj" fmla="val 5057"/>
            </a:avLst>
          </a:prstGeom>
          <a:noFill/>
          <a:ln w="57150"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marR="0" indent="0" algn="ctr" defTabSz="586017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pPr marL="57152" marR="0" lvl="0" indent="-57152" algn="ctr" defTabSz="586017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Char char=" "/>
              <a:tabLst/>
              <a:defRPr/>
            </a:pPr>
            <a:r>
              <a:rPr lang="en-US" dirty="0"/>
              <a:t>Add text</a:t>
            </a:r>
          </a:p>
        </p:txBody>
      </p:sp>
    </p:spTree>
    <p:extLst>
      <p:ext uri="{BB962C8B-B14F-4D97-AF65-F5344CB8AC3E}">
        <p14:creationId xmlns:p14="http://schemas.microsoft.com/office/powerpoint/2010/main" val="63942949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Chunking: Three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8911E256-AE20-2F59-6EFF-ABCACA045FB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latin typeface="+mj-lt"/>
              </a:defRPr>
            </a:lvl1pPr>
          </a:lstStyle>
          <a:p>
            <a:r>
              <a:rPr lang="en-US"/>
              <a:t>Click to Add Title in Title Case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530AAB8-D666-9B48-B7C8-2FFD1CBAE99C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11460" y="2246184"/>
            <a:ext cx="3377184" cy="3339071"/>
          </a:xfrm>
          <a:prstGeom prst="roundRect">
            <a:avLst>
              <a:gd name="adj" fmla="val 5057"/>
            </a:avLst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5792EE3-B63C-A641-819C-11D98875084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408807" y="2246184"/>
            <a:ext cx="3374387" cy="3339071"/>
          </a:xfrm>
          <a:prstGeom prst="roundRect">
            <a:avLst>
              <a:gd name="adj" fmla="val 5057"/>
            </a:avLst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4444F9C-088E-084F-84BA-E2BAF914F0F4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206153" y="2246184"/>
            <a:ext cx="3374387" cy="3339071"/>
          </a:xfrm>
          <a:prstGeom prst="roundRect">
            <a:avLst>
              <a:gd name="adj" fmla="val 5057"/>
            </a:avLst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</p:spTree>
    <p:extLst>
      <p:ext uri="{BB962C8B-B14F-4D97-AF65-F5344CB8AC3E}">
        <p14:creationId xmlns:p14="http://schemas.microsoft.com/office/powerpoint/2010/main" val="376007028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Chunking: Three Items (outlin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C99FD81E-62C1-13D1-DC1D-76DC3FD06F3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latin typeface="+mj-lt"/>
              </a:defRPr>
            </a:lvl1pPr>
          </a:lstStyle>
          <a:p>
            <a:r>
              <a:rPr lang="en-US"/>
              <a:t>Click to Add Title in Title Case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530AAB8-D666-9B48-B7C8-2FFD1CBAE99C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11460" y="2246184"/>
            <a:ext cx="3377184" cy="3339071"/>
          </a:xfrm>
          <a:prstGeom prst="roundRect">
            <a:avLst>
              <a:gd name="adj" fmla="val 5057"/>
            </a:avLst>
          </a:prstGeom>
          <a:noFill/>
          <a:ln w="57150"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5792EE3-B63C-A641-819C-11D98875084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408807" y="2246184"/>
            <a:ext cx="3374387" cy="3339071"/>
          </a:xfrm>
          <a:prstGeom prst="roundRect">
            <a:avLst>
              <a:gd name="adj" fmla="val 5057"/>
            </a:avLst>
          </a:prstGeom>
          <a:noFill/>
          <a:ln w="57150"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4444F9C-088E-084F-84BA-E2BAF914F0F4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203356" y="2246184"/>
            <a:ext cx="3374387" cy="3339071"/>
          </a:xfrm>
          <a:prstGeom prst="roundRect">
            <a:avLst>
              <a:gd name="adj" fmla="val 5057"/>
            </a:avLst>
          </a:prstGeom>
          <a:noFill/>
          <a:ln w="57150"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</p:spTree>
    <p:extLst>
      <p:ext uri="{BB962C8B-B14F-4D97-AF65-F5344CB8AC3E}">
        <p14:creationId xmlns:p14="http://schemas.microsoft.com/office/powerpoint/2010/main" val="6130069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urse Title - 3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86CACAF-B909-63EF-E8A0-7EE09C8D006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12191999" cy="6857999"/>
          </a:xfrm>
          <a:prstGeom prst="rect">
            <a:avLst/>
          </a:prstGeom>
        </p:spPr>
      </p:pic>
      <p:sp>
        <p:nvSpPr>
          <p:cNvPr id="12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694865" y="614035"/>
            <a:ext cx="10814304" cy="2344695"/>
          </a:xfrm>
          <a:prstGeom prst="rect">
            <a:avLst/>
          </a:prstGeom>
        </p:spPr>
        <p:txBody>
          <a:bodyPr lIns="91440" rIns="91440" anchor="b">
            <a:noAutofit/>
          </a:bodyPr>
          <a:lstStyle>
            <a:lvl1pPr marL="0" indent="0">
              <a:lnSpc>
                <a:spcPct val="95000"/>
              </a:lnSpc>
              <a:buNone/>
              <a:defRPr sz="5334" b="1" i="0" spc="0" baseline="0">
                <a:latin typeface="+mj-lt"/>
              </a:defRPr>
            </a:lvl1pPr>
          </a:lstStyle>
          <a:p>
            <a:pPr lvl="0"/>
            <a:r>
              <a:rPr lang="en-US" dirty="0"/>
              <a:t>Title of This Course in Title </a:t>
            </a:r>
            <a:br>
              <a:rPr lang="en-US" dirty="0"/>
            </a:br>
            <a:r>
              <a:rPr lang="en-US" dirty="0"/>
              <a:t>Case with Three Lines of Text </a:t>
            </a:r>
            <a:br>
              <a:rPr lang="en-US" dirty="0"/>
            </a:br>
            <a:r>
              <a:rPr lang="en-US" dirty="0"/>
              <a:t>at 80 </a:t>
            </a:r>
            <a:r>
              <a:rPr lang="en-US" dirty="0" err="1"/>
              <a:t>pt</a:t>
            </a:r>
            <a:r>
              <a:rPr lang="en-US" dirty="0"/>
              <a:t> Font Size</a:t>
            </a:r>
          </a:p>
        </p:txBody>
      </p:sp>
      <p:sp>
        <p:nvSpPr>
          <p:cNvPr id="14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2382978" y="4882978"/>
            <a:ext cx="6386426" cy="405987"/>
          </a:xfrm>
          <a:prstGeom prst="rect">
            <a:avLst/>
          </a:prstGeom>
        </p:spPr>
        <p:txBody>
          <a:bodyPr lIns="91440" tIns="45720" rIns="91440" anchor="t">
            <a:noAutofit/>
          </a:bodyPr>
          <a:lstStyle>
            <a:lvl1pPr marL="0" indent="0">
              <a:buNone/>
              <a:defRPr sz="2400" b="1" i="0" spc="0">
                <a:solidFill>
                  <a:schemeClr val="accent1"/>
                </a:solidFill>
                <a:latin typeface="PS TT Commons" panose="02000506040000020004" pitchFamily="2" charset="77"/>
                <a:ea typeface="PS TT Commons" panose="02000506040000020004" pitchFamily="2" charset="77"/>
                <a:cs typeface="PS TT Commons" panose="02000506040000020004" pitchFamily="2" charset="77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5" name="Text Placeholder 18"/>
          <p:cNvSpPr>
            <a:spLocks noGrp="1"/>
          </p:cNvSpPr>
          <p:nvPr>
            <p:ph type="body" sz="quarter" idx="13" hasCustomPrompt="1"/>
          </p:nvPr>
        </p:nvSpPr>
        <p:spPr>
          <a:xfrm>
            <a:off x="2382978" y="5284156"/>
            <a:ext cx="6386425" cy="455809"/>
          </a:xfrm>
          <a:prstGeom prst="rect">
            <a:avLst/>
          </a:prstGeom>
        </p:spPr>
        <p:txBody>
          <a:bodyPr lIns="91440" tIns="45720" anchor="t">
            <a:noAutofit/>
          </a:bodyPr>
          <a:lstStyle>
            <a:lvl1pPr marL="0" indent="0">
              <a:buNone/>
              <a:defRPr sz="1600" b="0" i="0" spc="0" baseline="0"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 dirty="0"/>
              <a:t>Author Title in Title Case</a:t>
            </a:r>
          </a:p>
        </p:txBody>
      </p:sp>
      <p:sp>
        <p:nvSpPr>
          <p:cNvPr id="16" name="Text Placeholder 20"/>
          <p:cNvSpPr>
            <a:spLocks noGrp="1"/>
          </p:cNvSpPr>
          <p:nvPr>
            <p:ph type="body" sz="quarter" idx="14" hasCustomPrompt="1"/>
          </p:nvPr>
        </p:nvSpPr>
        <p:spPr>
          <a:xfrm>
            <a:off x="2382130" y="5606508"/>
            <a:ext cx="6387273" cy="550191"/>
          </a:xfrm>
          <a:prstGeom prst="rect">
            <a:avLst/>
          </a:prstGeom>
        </p:spPr>
        <p:txBody>
          <a:bodyPr lIns="91440" anchor="ctr">
            <a:noAutofit/>
          </a:bodyPr>
          <a:lstStyle>
            <a:lvl1pPr marL="0" indent="0">
              <a:buNone/>
              <a:defRPr sz="1467" b="0" i="0" spc="0" baseline="0"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 dirty="0">
                <a:effectLst/>
              </a:rPr>
              <a:t>@</a:t>
            </a:r>
            <a:r>
              <a:rPr lang="en-US" dirty="0" err="1">
                <a:effectLst/>
              </a:rPr>
              <a:t>socialmedia</a:t>
            </a:r>
            <a:r>
              <a:rPr lang="en-US" dirty="0">
                <a:effectLst/>
              </a:rPr>
              <a:t>   |   </a:t>
            </a:r>
            <a:r>
              <a:rPr lang="en-US" dirty="0" err="1">
                <a:effectLst/>
              </a:rPr>
              <a:t>www.authorsite.com</a:t>
            </a:r>
            <a:endParaRPr lang="en-US" dirty="0"/>
          </a:p>
        </p:txBody>
      </p:sp>
      <p:sp>
        <p:nvSpPr>
          <p:cNvPr id="18" name="Picture Placeholder 22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687102" y="4737303"/>
            <a:ext cx="1377696" cy="1377696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txBody>
          <a:bodyPr anchor="ctr">
            <a:normAutofit/>
          </a:bodyPr>
          <a:lstStyle>
            <a:lvl1pPr algn="ctr">
              <a:defRPr sz="1467" b="0" i="0"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r>
              <a:rPr lang="en-US" dirty="0"/>
              <a:t>Click to insert photo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D3866C99-D4C3-BE4A-8BC7-1EDFA524F62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75814" y="3160529"/>
            <a:ext cx="6386426" cy="405987"/>
          </a:xfrm>
          <a:prstGeom prst="rect">
            <a:avLst/>
          </a:prstGeom>
        </p:spPr>
        <p:txBody>
          <a:bodyPr lIns="91440" tIns="45720" rIns="91440" anchor="t">
            <a:noAutofit/>
          </a:bodyPr>
          <a:lstStyle>
            <a:lvl1pPr marL="0" indent="0">
              <a:buNone/>
              <a:defRPr sz="2800" b="1" i="0" spc="0">
                <a:solidFill>
                  <a:schemeClr val="tx1"/>
                </a:solidFill>
                <a:latin typeface="+mn-lt"/>
                <a:ea typeface="PS TT Commons" panose="02000506040000020004" pitchFamily="2" charset="77"/>
                <a:cs typeface="PS TT Commons" panose="02000506040000020004" pitchFamily="2" charset="77"/>
              </a:defRPr>
            </a:lvl1pPr>
          </a:lstStyle>
          <a:p>
            <a:pPr lvl="0"/>
            <a:r>
              <a:rPr lang="en-US" dirty="0"/>
              <a:t>Module Two Title in Title Case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56B1A3E-D077-74FC-602C-3057FEBBDED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3396" y="4737303"/>
            <a:ext cx="682027" cy="137769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D1784DD-C1C0-7355-E85E-0782B416E31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452260" y="5432973"/>
            <a:ext cx="1377695" cy="68202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7FE0160-14C1-64F6-0F7F-DE97CF2B1E8B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830785" y="4737303"/>
            <a:ext cx="682027" cy="137769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CE562FF7-2DED-06A4-2989-65DBC09D94F8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509973" y="4737303"/>
            <a:ext cx="682027" cy="1377696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62FE2416-42DA-145B-46C2-4E3BB55CDA5E}"/>
              </a:ext>
            </a:extLst>
          </p:cNvPr>
          <p:cNvGrpSpPr/>
          <p:nvPr userDrawn="1"/>
        </p:nvGrpSpPr>
        <p:grpSpPr>
          <a:xfrm>
            <a:off x="1" y="-1133195"/>
            <a:ext cx="4099459" cy="874375"/>
            <a:chOff x="0" y="-1699793"/>
            <a:chExt cx="6149189" cy="131156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0B7C3FD-598C-465D-F762-382978C309E3}"/>
                </a:ext>
              </a:extLst>
            </p:cNvPr>
            <p:cNvSpPr/>
            <p:nvPr userDrawn="1"/>
          </p:nvSpPr>
          <p:spPr>
            <a:xfrm>
              <a:off x="3803903" y="-1699793"/>
              <a:ext cx="2345286" cy="13037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C16A099-B0B5-83A2-10D5-16B2389C206A}"/>
                </a:ext>
              </a:extLst>
            </p:cNvPr>
            <p:cNvSpPr/>
            <p:nvPr userDrawn="1"/>
          </p:nvSpPr>
          <p:spPr>
            <a:xfrm>
              <a:off x="0" y="-1699793"/>
              <a:ext cx="3792754" cy="130759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A4BB364-1DBD-9AC0-6EDC-F041BB10827F}"/>
                </a:ext>
              </a:extLst>
            </p:cNvPr>
            <p:cNvSpPr txBox="1"/>
            <p:nvPr userDrawn="1"/>
          </p:nvSpPr>
          <p:spPr>
            <a:xfrm>
              <a:off x="210315" y="-1353329"/>
              <a:ext cx="3207442" cy="640080"/>
            </a:xfrm>
            <a:prstGeom prst="rect">
              <a:avLst/>
            </a:prstGeom>
          </p:spPr>
          <p:txBody>
            <a:bodyPr vert="horz" wrap="none" lIns="0" tIns="32970" rIns="65939" bIns="32970" rtlCol="0" anchor="ctr" anchorCtr="0">
              <a:noAutofit/>
            </a:bodyPr>
            <a:lstStyle/>
            <a:p>
              <a:pPr marL="0" marR="0" indent="0" algn="r" defTabSz="293016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PS TT Commons" charset="0"/>
                  <a:cs typeface="PS TT Commons" charset="0"/>
                </a:rPr>
                <a:t>Font check</a:t>
              </a:r>
            </a:p>
            <a:p>
              <a:pPr marL="0" marR="0" indent="0" algn="r" defTabSz="293016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PS TT Commons" charset="0"/>
                  <a:ea typeface="PS TT Commons" charset="0"/>
                  <a:cs typeface="PS TT Commons" charset="0"/>
                </a:rPr>
                <a:t>Do the g’s match?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915ACEE-09C8-EEEE-9907-BF58100FCD7A}"/>
                </a:ext>
              </a:extLst>
            </p:cNvPr>
            <p:cNvSpPr txBox="1"/>
            <p:nvPr userDrawn="1"/>
          </p:nvSpPr>
          <p:spPr>
            <a:xfrm>
              <a:off x="5167983" y="-1673195"/>
              <a:ext cx="981206" cy="1014564"/>
            </a:xfrm>
            <a:prstGeom prst="rect">
              <a:avLst/>
            </a:prstGeom>
          </p:spPr>
          <p:txBody>
            <a:bodyPr vert="horz" wrap="none" lIns="0" tIns="32970" rIns="65939" bIns="32970" rtlCol="0" anchor="ctr" anchorCtr="0">
              <a:noAutofit/>
            </a:bodyPr>
            <a:lstStyle/>
            <a:p>
              <a:pPr lvl="0"/>
              <a:r>
                <a:rPr lang="en-US" sz="4534" dirty="0">
                  <a:solidFill>
                    <a:srgbClr val="130F25"/>
                  </a:solidFill>
                  <a:latin typeface="+mj-lt"/>
                </a:rPr>
                <a:t>g</a:t>
              </a:r>
            </a:p>
          </p:txBody>
        </p:sp>
        <p:pic>
          <p:nvPicPr>
            <p:cNvPr id="8" name="Picture 7" descr="Logo, icon&#10;&#10;Description automatically generated">
              <a:extLst>
                <a:ext uri="{FF2B5EF4-FFF2-40B4-BE49-F238E27FC236}">
                  <a16:creationId xmlns:a16="http://schemas.microsoft.com/office/drawing/2014/main" id="{E424BB1E-0486-F9E5-A345-1CAD41C5A13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/>
            <a:stretch>
              <a:fillRect/>
            </a:stretch>
          </p:blipFill>
          <p:spPr>
            <a:xfrm>
              <a:off x="4003069" y="-1673653"/>
              <a:ext cx="1164914" cy="12854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1174433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Chunking: Four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2FACBA59-2639-7F07-B7C4-D04D83EE42F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latin typeface="+mj-lt"/>
              </a:defRPr>
            </a:lvl1pPr>
          </a:lstStyle>
          <a:p>
            <a:r>
              <a:rPr lang="en-US"/>
              <a:t>Click to Add Title in Title Case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530AAB8-D666-9B48-B7C8-2FFD1CBAE99C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11459" y="2246185"/>
            <a:ext cx="5234448" cy="1645877"/>
          </a:xfrm>
          <a:prstGeom prst="roundRect">
            <a:avLst>
              <a:gd name="adj" fmla="val 5057"/>
            </a:avLst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B992E51-577F-7149-8BB3-E6866BA14F51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346093" y="2246185"/>
            <a:ext cx="5234448" cy="1645877"/>
          </a:xfrm>
          <a:prstGeom prst="roundRect">
            <a:avLst>
              <a:gd name="adj" fmla="val 5057"/>
            </a:avLst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A551E12-559A-C34F-A3F4-D0B0905D2605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1459" y="4338407"/>
            <a:ext cx="5234448" cy="1645877"/>
          </a:xfrm>
          <a:prstGeom prst="roundRect">
            <a:avLst>
              <a:gd name="adj" fmla="val 5057"/>
            </a:avLst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2AA4227-15E7-DC41-957C-72BADC5446A9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346093" y="4338407"/>
            <a:ext cx="5234448" cy="1645877"/>
          </a:xfrm>
          <a:prstGeom prst="roundRect">
            <a:avLst>
              <a:gd name="adj" fmla="val 5057"/>
            </a:avLst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</p:spTree>
    <p:extLst>
      <p:ext uri="{BB962C8B-B14F-4D97-AF65-F5344CB8AC3E}">
        <p14:creationId xmlns:p14="http://schemas.microsoft.com/office/powerpoint/2010/main" val="378575962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Chunking: Four Items (outlin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D7788435-B6F3-0A49-D122-4B6AFF059BD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latin typeface="+mj-lt"/>
              </a:defRPr>
            </a:lvl1pPr>
          </a:lstStyle>
          <a:p>
            <a:r>
              <a:rPr lang="en-US"/>
              <a:t>Click to Add Title in Title Case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530AAB8-D666-9B48-B7C8-2FFD1CBAE99C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11459" y="2246185"/>
            <a:ext cx="5234448" cy="1645877"/>
          </a:xfrm>
          <a:prstGeom prst="roundRect">
            <a:avLst>
              <a:gd name="adj" fmla="val 5057"/>
            </a:avLst>
          </a:prstGeom>
          <a:noFill/>
          <a:ln w="57150"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B992E51-577F-7149-8BB3-E6866BA14F51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346093" y="2246185"/>
            <a:ext cx="5234448" cy="1645877"/>
          </a:xfrm>
          <a:prstGeom prst="roundRect">
            <a:avLst>
              <a:gd name="adj" fmla="val 5057"/>
            </a:avLst>
          </a:prstGeom>
          <a:noFill/>
          <a:ln w="57150"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A551E12-559A-C34F-A3F4-D0B0905D2605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1459" y="4338407"/>
            <a:ext cx="5234448" cy="1645877"/>
          </a:xfrm>
          <a:prstGeom prst="roundRect">
            <a:avLst>
              <a:gd name="adj" fmla="val 5057"/>
            </a:avLst>
          </a:prstGeom>
          <a:noFill/>
          <a:ln w="57150"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2AA4227-15E7-DC41-957C-72BADC5446A9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346093" y="4338407"/>
            <a:ext cx="5234448" cy="1645877"/>
          </a:xfrm>
          <a:prstGeom prst="roundRect">
            <a:avLst>
              <a:gd name="adj" fmla="val 5057"/>
            </a:avLst>
          </a:prstGeom>
          <a:noFill/>
          <a:ln w="57150"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</p:spTree>
    <p:extLst>
      <p:ext uri="{BB962C8B-B14F-4D97-AF65-F5344CB8AC3E}">
        <p14:creationId xmlns:p14="http://schemas.microsoft.com/office/powerpoint/2010/main" val="317369797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Chunking: Five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61393ACC-0B10-71F6-BB76-12FEF25441C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latin typeface="+mj-lt"/>
              </a:defRPr>
            </a:lvl1pPr>
          </a:lstStyle>
          <a:p>
            <a:r>
              <a:rPr lang="en-US" dirty="0"/>
              <a:t>Click to Add Title in Title Case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530AAB8-D666-9B48-B7C8-2FFD1CBAE99C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11459" y="2246185"/>
            <a:ext cx="3377184" cy="1645877"/>
          </a:xfrm>
          <a:prstGeom prst="roundRect">
            <a:avLst>
              <a:gd name="adj" fmla="val 5057"/>
            </a:avLst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5010A34-BA84-D244-A39A-28A75A5DA8BE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4407408" y="2246185"/>
            <a:ext cx="3377184" cy="1645877"/>
          </a:xfrm>
          <a:prstGeom prst="roundRect">
            <a:avLst>
              <a:gd name="adj" fmla="val 5057"/>
            </a:avLst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C58E3AC-8217-304A-A4FD-1875DA021108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8203357" y="2246185"/>
            <a:ext cx="3377184" cy="1645877"/>
          </a:xfrm>
          <a:prstGeom prst="roundRect">
            <a:avLst>
              <a:gd name="adj" fmla="val 5057"/>
            </a:avLst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E16E8B9F-6E6E-9B4E-BEEA-E983079DF17A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2499985" y="4338407"/>
            <a:ext cx="3377184" cy="1645877"/>
          </a:xfrm>
          <a:prstGeom prst="roundRect">
            <a:avLst>
              <a:gd name="adj" fmla="val 5057"/>
            </a:avLst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8C9804D9-F51D-2F48-9251-4C5E0C757D57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6295933" y="4338407"/>
            <a:ext cx="3377184" cy="1645877"/>
          </a:xfrm>
          <a:prstGeom prst="roundRect">
            <a:avLst>
              <a:gd name="adj" fmla="val 5057"/>
            </a:avLst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</p:spTree>
    <p:extLst>
      <p:ext uri="{BB962C8B-B14F-4D97-AF65-F5344CB8AC3E}">
        <p14:creationId xmlns:p14="http://schemas.microsoft.com/office/powerpoint/2010/main" val="962998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Chunking: Five Items (outlin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00ED7364-BD4C-CDD6-32E7-BCC09D38956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latin typeface="+mj-lt"/>
              </a:defRPr>
            </a:lvl1pPr>
          </a:lstStyle>
          <a:p>
            <a:r>
              <a:rPr lang="en-US" dirty="0"/>
              <a:t>Click to Add Title in Title Case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530AAB8-D666-9B48-B7C8-2FFD1CBAE99C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11459" y="2246185"/>
            <a:ext cx="3377184" cy="1645877"/>
          </a:xfrm>
          <a:prstGeom prst="roundRect">
            <a:avLst>
              <a:gd name="adj" fmla="val 5057"/>
            </a:avLst>
          </a:prstGeom>
          <a:noFill/>
          <a:ln w="57150"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5010A34-BA84-D244-A39A-28A75A5DA8BE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4407408" y="2246185"/>
            <a:ext cx="3377184" cy="1645877"/>
          </a:xfrm>
          <a:prstGeom prst="roundRect">
            <a:avLst>
              <a:gd name="adj" fmla="val 5057"/>
            </a:avLst>
          </a:prstGeom>
          <a:noFill/>
          <a:ln w="57150"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C58E3AC-8217-304A-A4FD-1875DA021108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8203357" y="2246185"/>
            <a:ext cx="3377184" cy="1645877"/>
          </a:xfrm>
          <a:prstGeom prst="roundRect">
            <a:avLst>
              <a:gd name="adj" fmla="val 5057"/>
            </a:avLst>
          </a:prstGeom>
          <a:noFill/>
          <a:ln w="57150"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E16E8B9F-6E6E-9B4E-BEEA-E983079DF17A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2499985" y="4338407"/>
            <a:ext cx="3377184" cy="1645877"/>
          </a:xfrm>
          <a:prstGeom prst="roundRect">
            <a:avLst>
              <a:gd name="adj" fmla="val 5057"/>
            </a:avLst>
          </a:prstGeom>
          <a:noFill/>
          <a:ln w="57150"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8C9804D9-F51D-2F48-9251-4C5E0C757D57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6295933" y="4338407"/>
            <a:ext cx="3377184" cy="1645877"/>
          </a:xfrm>
          <a:prstGeom prst="roundRect">
            <a:avLst>
              <a:gd name="adj" fmla="val 5057"/>
            </a:avLst>
          </a:prstGeom>
          <a:noFill/>
          <a:ln w="57150"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</p:spTree>
    <p:extLst>
      <p:ext uri="{BB962C8B-B14F-4D97-AF65-F5344CB8AC3E}">
        <p14:creationId xmlns:p14="http://schemas.microsoft.com/office/powerpoint/2010/main" val="179926953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Chunking: Six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E3B50D61-6927-0F25-E6DE-22BFC015437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latin typeface="+mj-lt"/>
              </a:defRPr>
            </a:lvl1pPr>
          </a:lstStyle>
          <a:p>
            <a:r>
              <a:rPr lang="en-US" dirty="0"/>
              <a:t>Click to Add Title in Title Case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530AAB8-D666-9B48-B7C8-2FFD1CBAE99C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11459" y="2246185"/>
            <a:ext cx="3377184" cy="1645877"/>
          </a:xfrm>
          <a:prstGeom prst="roundRect">
            <a:avLst>
              <a:gd name="adj" fmla="val 5057"/>
            </a:avLst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5010A34-BA84-D244-A39A-28A75A5DA8BE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4407408" y="2246185"/>
            <a:ext cx="3377184" cy="1645877"/>
          </a:xfrm>
          <a:prstGeom prst="roundRect">
            <a:avLst>
              <a:gd name="adj" fmla="val 5057"/>
            </a:avLst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C58E3AC-8217-304A-A4FD-1875DA021108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8203357" y="2246185"/>
            <a:ext cx="3377184" cy="1645877"/>
          </a:xfrm>
          <a:prstGeom prst="roundRect">
            <a:avLst>
              <a:gd name="adj" fmla="val 5057"/>
            </a:avLst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E16E8B9F-6E6E-9B4E-BEEA-E983079DF17A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11459" y="4338407"/>
            <a:ext cx="3377184" cy="1645877"/>
          </a:xfrm>
          <a:prstGeom prst="roundRect">
            <a:avLst>
              <a:gd name="adj" fmla="val 5057"/>
            </a:avLst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8C9804D9-F51D-2F48-9251-4C5E0C757D57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4407408" y="4338407"/>
            <a:ext cx="3377184" cy="1645877"/>
          </a:xfrm>
          <a:prstGeom prst="roundRect">
            <a:avLst>
              <a:gd name="adj" fmla="val 5057"/>
            </a:avLst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F39D13C7-6F8C-9D49-A4B5-6360E0C646D2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8203357" y="4338407"/>
            <a:ext cx="3377184" cy="1645877"/>
          </a:xfrm>
          <a:prstGeom prst="roundRect">
            <a:avLst>
              <a:gd name="adj" fmla="val 5057"/>
            </a:avLst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</p:spTree>
    <p:extLst>
      <p:ext uri="{BB962C8B-B14F-4D97-AF65-F5344CB8AC3E}">
        <p14:creationId xmlns:p14="http://schemas.microsoft.com/office/powerpoint/2010/main" val="319155193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Chunking: Six Items (outlin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59D950C9-A85F-B358-9DDA-C2B9588CD5B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latin typeface="+mj-lt"/>
              </a:defRPr>
            </a:lvl1pPr>
          </a:lstStyle>
          <a:p>
            <a:r>
              <a:rPr lang="en-US"/>
              <a:t>Click to Add Title in Title Case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530AAB8-D666-9B48-B7C8-2FFD1CBAE99C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11459" y="2246185"/>
            <a:ext cx="3377184" cy="1645877"/>
          </a:xfrm>
          <a:prstGeom prst="roundRect">
            <a:avLst>
              <a:gd name="adj" fmla="val 5057"/>
            </a:avLst>
          </a:prstGeom>
          <a:noFill/>
          <a:ln w="57150"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5010A34-BA84-D244-A39A-28A75A5DA8BE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4407408" y="2246185"/>
            <a:ext cx="3377184" cy="1645877"/>
          </a:xfrm>
          <a:prstGeom prst="roundRect">
            <a:avLst>
              <a:gd name="adj" fmla="val 5057"/>
            </a:avLst>
          </a:prstGeom>
          <a:noFill/>
          <a:ln w="57150"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C58E3AC-8217-304A-A4FD-1875DA021108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8203357" y="2246185"/>
            <a:ext cx="3377184" cy="1645877"/>
          </a:xfrm>
          <a:prstGeom prst="roundRect">
            <a:avLst>
              <a:gd name="adj" fmla="val 5057"/>
            </a:avLst>
          </a:prstGeom>
          <a:noFill/>
          <a:ln w="57150"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E16E8B9F-6E6E-9B4E-BEEA-E983079DF17A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11459" y="4338407"/>
            <a:ext cx="3377184" cy="1645877"/>
          </a:xfrm>
          <a:prstGeom prst="roundRect">
            <a:avLst>
              <a:gd name="adj" fmla="val 5057"/>
            </a:avLst>
          </a:prstGeom>
          <a:noFill/>
          <a:ln w="57150"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8C9804D9-F51D-2F48-9251-4C5E0C757D57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4407408" y="4338407"/>
            <a:ext cx="3377184" cy="1645877"/>
          </a:xfrm>
          <a:prstGeom prst="roundRect">
            <a:avLst>
              <a:gd name="adj" fmla="val 5057"/>
            </a:avLst>
          </a:prstGeom>
          <a:noFill/>
          <a:ln w="57150"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F39D13C7-6F8C-9D49-A4B5-6360E0C646D2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8203357" y="4338407"/>
            <a:ext cx="3377184" cy="1645877"/>
          </a:xfrm>
          <a:prstGeom prst="roundRect">
            <a:avLst>
              <a:gd name="adj" fmla="val 5057"/>
            </a:avLst>
          </a:prstGeom>
          <a:noFill/>
          <a:ln w="57150"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</p:spTree>
    <p:extLst>
      <p:ext uri="{BB962C8B-B14F-4D97-AF65-F5344CB8AC3E}">
        <p14:creationId xmlns:p14="http://schemas.microsoft.com/office/powerpoint/2010/main" val="163060947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Title with Description and Tab">
    <p:bg>
      <p:bgPr>
        <a:solidFill>
          <a:srgbClr val="E2E8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D0221AF-2496-4E80-E8E9-973C70885A7D}"/>
              </a:ext>
            </a:extLst>
          </p:cNvPr>
          <p:cNvSpPr/>
          <p:nvPr userDrawn="1"/>
        </p:nvSpPr>
        <p:spPr>
          <a:xfrm>
            <a:off x="0" y="-1"/>
            <a:ext cx="12192000" cy="258023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243840" tIns="243840" rIns="243840" bIns="243840" rtlCol="0" anchor="t" anchorCtr="0"/>
          <a:lstStyle/>
          <a:p>
            <a:pPr algn="ctr">
              <a:spcBef>
                <a:spcPts val="800"/>
              </a:spcBef>
            </a:pPr>
            <a:endParaRPr lang="en-US" sz="2667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7B81819-B272-4A45-9F4B-67136A9199F8}"/>
              </a:ext>
            </a:extLst>
          </p:cNvPr>
          <p:cNvSpPr/>
          <p:nvPr userDrawn="1"/>
        </p:nvSpPr>
        <p:spPr>
          <a:xfrm>
            <a:off x="0" y="1950720"/>
            <a:ext cx="12192000" cy="629510"/>
          </a:xfrm>
          <a:prstGeom prst="rect">
            <a:avLst/>
          </a:prstGeom>
          <a:solidFill>
            <a:srgbClr val="E2E8F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5" name="Rounded Rectangle 6">
            <a:extLst>
              <a:ext uri="{FF2B5EF4-FFF2-40B4-BE49-F238E27FC236}">
                <a16:creationId xmlns:a16="http://schemas.microsoft.com/office/drawing/2014/main" id="{839AC563-3FE7-6E4B-A289-2CA3AF180B7D}"/>
              </a:ext>
            </a:extLst>
          </p:cNvPr>
          <p:cNvSpPr/>
          <p:nvPr userDrawn="1"/>
        </p:nvSpPr>
        <p:spPr>
          <a:xfrm>
            <a:off x="611460" y="2081824"/>
            <a:ext cx="4367697" cy="684975"/>
          </a:xfrm>
          <a:prstGeom prst="roundRect">
            <a:avLst/>
          </a:prstGeom>
          <a:solidFill>
            <a:srgbClr val="E2E8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11460" y="2775147"/>
            <a:ext cx="10969081" cy="383768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733" b="0" i="0" baseline="0">
                <a:solidFill>
                  <a:srgbClr val="130F25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396117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79493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177492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46236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727074" y="2105895"/>
            <a:ext cx="3518537" cy="419853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867" b="1" i="0">
                <a:solidFill>
                  <a:srgbClr val="130F25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 dirty="0"/>
              <a:t>Filename.here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C8A3F028-A70E-354E-A5A1-B396E310B6A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1460" y="1281356"/>
            <a:ext cx="10969080" cy="502705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spcBef>
                <a:spcPts val="0"/>
              </a:spcBef>
              <a:defRPr sz="2133" b="1" i="0">
                <a:solidFill>
                  <a:srgbClr val="130F25"/>
                </a:solidFill>
                <a:latin typeface="+mn-lt"/>
                <a:ea typeface="PS TT Commons DemiBold" panose="02000506040000020004" pitchFamily="2" charset="77"/>
                <a:cs typeface="PS TT Commons DemiBold" panose="02000506040000020004" pitchFamily="2" charset="77"/>
              </a:defRPr>
            </a:lvl1pPr>
          </a:lstStyle>
          <a:p>
            <a:pPr lvl="0"/>
            <a:r>
              <a:rPr lang="en-US" dirty="0"/>
              <a:t>Add a line of text here if needed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0E0C4961-EF1F-D045-9AE0-70A7F9C4FB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solidFill>
                  <a:srgbClr val="130F25"/>
                </a:solidFill>
                <a:latin typeface="+mj-lt"/>
              </a:defRPr>
            </a:lvl1pPr>
          </a:lstStyle>
          <a:p>
            <a:r>
              <a:rPr lang="en-US"/>
              <a:t>Click to Add Title in Title Case</a:t>
            </a:r>
          </a:p>
        </p:txBody>
      </p:sp>
    </p:spTree>
    <p:extLst>
      <p:ext uri="{BB962C8B-B14F-4D97-AF65-F5344CB8AC3E}">
        <p14:creationId xmlns:p14="http://schemas.microsoft.com/office/powerpoint/2010/main" val="153211139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Title with Description and Tab - dark">
    <p:bg>
      <p:bgPr>
        <a:solidFill>
          <a:srgbClr val="352B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C25E880-9BDA-9405-D5EB-023559B429D0}"/>
              </a:ext>
            </a:extLst>
          </p:cNvPr>
          <p:cNvSpPr/>
          <p:nvPr userDrawn="1"/>
        </p:nvSpPr>
        <p:spPr>
          <a:xfrm>
            <a:off x="0" y="0"/>
            <a:ext cx="12192000" cy="2524008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243840" tIns="243840" rIns="243840" bIns="243840" rtlCol="0" anchor="t" anchorCtr="0"/>
          <a:lstStyle/>
          <a:p>
            <a:pPr algn="ctr">
              <a:spcBef>
                <a:spcPts val="800"/>
              </a:spcBef>
            </a:pPr>
            <a:endParaRPr lang="en-US" sz="2667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C8A3F028-A70E-354E-A5A1-B396E310B6A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1460" y="1281356"/>
            <a:ext cx="10969080" cy="502705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spcBef>
                <a:spcPts val="0"/>
              </a:spcBef>
              <a:defRPr sz="2133" b="1" i="0">
                <a:solidFill>
                  <a:schemeClr val="bg1"/>
                </a:solidFill>
                <a:latin typeface="+mn-lt"/>
                <a:ea typeface="PS TT Commons DemiBold" panose="02000506040000020004" pitchFamily="2" charset="77"/>
                <a:cs typeface="PS TT Commons DemiBold" panose="02000506040000020004" pitchFamily="2" charset="77"/>
              </a:defRPr>
            </a:lvl1pPr>
          </a:lstStyle>
          <a:p>
            <a:pPr lvl="0"/>
            <a:r>
              <a:rPr lang="en-US" dirty="0"/>
              <a:t>Add a line of text here if needed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0E0C4961-EF1F-D045-9AE0-70A7F9C4FB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Add Title in Title Case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0C6A482-9504-5445-A981-20A00FDB0146}"/>
              </a:ext>
            </a:extLst>
          </p:cNvPr>
          <p:cNvSpPr/>
          <p:nvPr userDrawn="1"/>
        </p:nvSpPr>
        <p:spPr>
          <a:xfrm>
            <a:off x="0" y="1950720"/>
            <a:ext cx="12192000" cy="629510"/>
          </a:xfrm>
          <a:prstGeom prst="rect">
            <a:avLst/>
          </a:prstGeom>
          <a:solidFill>
            <a:srgbClr val="352B6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3" name="Rounded Rectangle 6">
            <a:extLst>
              <a:ext uri="{FF2B5EF4-FFF2-40B4-BE49-F238E27FC236}">
                <a16:creationId xmlns:a16="http://schemas.microsoft.com/office/drawing/2014/main" id="{2A3E1513-2C77-B542-BE3D-13347551AFA9}"/>
              </a:ext>
            </a:extLst>
          </p:cNvPr>
          <p:cNvSpPr/>
          <p:nvPr userDrawn="1"/>
        </p:nvSpPr>
        <p:spPr>
          <a:xfrm>
            <a:off x="611460" y="2081824"/>
            <a:ext cx="4367697" cy="684975"/>
          </a:xfrm>
          <a:prstGeom prst="roundRect">
            <a:avLst/>
          </a:prstGeom>
          <a:solidFill>
            <a:srgbClr val="352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57B305F1-020D-0A41-902E-AD736D7C8D1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1460" y="2775147"/>
            <a:ext cx="10969081" cy="383768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733" b="0" i="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396117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79493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177492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46236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ACBEEA83-0AD9-884C-8900-671D88F2F2A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7074" y="2105895"/>
            <a:ext cx="3518537" cy="419853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867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 dirty="0"/>
              <a:t>Filename.here</a:t>
            </a:r>
          </a:p>
        </p:txBody>
      </p:sp>
    </p:spTree>
    <p:extLst>
      <p:ext uri="{BB962C8B-B14F-4D97-AF65-F5344CB8AC3E}">
        <p14:creationId xmlns:p14="http://schemas.microsoft.com/office/powerpoint/2010/main" val="365231955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Title with Description and Two Tab">
    <p:bg>
      <p:bgPr>
        <a:solidFill>
          <a:srgbClr val="E2E8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CEFD45F-DECA-9E5C-6928-57C811090F48}"/>
              </a:ext>
            </a:extLst>
          </p:cNvPr>
          <p:cNvSpPr/>
          <p:nvPr userDrawn="1"/>
        </p:nvSpPr>
        <p:spPr>
          <a:xfrm>
            <a:off x="5730240" y="2524019"/>
            <a:ext cx="768096" cy="43339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C3537B8-C5DB-4078-F7EF-C6E14DE991D4}"/>
              </a:ext>
            </a:extLst>
          </p:cNvPr>
          <p:cNvSpPr/>
          <p:nvPr userDrawn="1"/>
        </p:nvSpPr>
        <p:spPr>
          <a:xfrm>
            <a:off x="5760511" y="2524019"/>
            <a:ext cx="737825" cy="4333981"/>
          </a:xfrm>
          <a:prstGeom prst="rect">
            <a:avLst/>
          </a:prstGeom>
          <a:solidFill>
            <a:srgbClr val="89A4C7">
              <a:alpha val="1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4FF7859-A93D-F31F-044A-A01944EF3659}"/>
              </a:ext>
            </a:extLst>
          </p:cNvPr>
          <p:cNvSpPr/>
          <p:nvPr userDrawn="1"/>
        </p:nvSpPr>
        <p:spPr>
          <a:xfrm>
            <a:off x="0" y="1"/>
            <a:ext cx="12192000" cy="25240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FF728A4-8D5A-9641-82E7-392BFCBDE06D}"/>
              </a:ext>
            </a:extLst>
          </p:cNvPr>
          <p:cNvSpPr/>
          <p:nvPr userDrawn="1"/>
        </p:nvSpPr>
        <p:spPr>
          <a:xfrm>
            <a:off x="0" y="1950721"/>
            <a:ext cx="12192000" cy="573299"/>
          </a:xfrm>
          <a:prstGeom prst="rect">
            <a:avLst/>
          </a:prstGeom>
          <a:solidFill>
            <a:srgbClr val="89A4C7">
              <a:alpha val="1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0D2FAF88-0035-9446-B135-1813BA0B528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1460" y="1281356"/>
            <a:ext cx="10969080" cy="502705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spcBef>
                <a:spcPts val="0"/>
              </a:spcBef>
              <a:defRPr sz="2133" b="1" i="0">
                <a:solidFill>
                  <a:srgbClr val="130F25"/>
                </a:solidFill>
                <a:latin typeface="+mn-lt"/>
                <a:ea typeface="PS TT Commons DemiBold" panose="02000506040000020004" pitchFamily="2" charset="77"/>
                <a:cs typeface="PS TT Commons DemiBold" panose="02000506040000020004" pitchFamily="2" charset="77"/>
              </a:defRPr>
            </a:lvl1pPr>
          </a:lstStyle>
          <a:p>
            <a:pPr lvl="0"/>
            <a:r>
              <a:rPr lang="en-US" dirty="0"/>
              <a:t>Add a line of text here if needed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5BB24754-EF8A-7044-AC7C-68AA074F9A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solidFill>
                  <a:srgbClr val="130F25"/>
                </a:solidFill>
                <a:latin typeface="+mj-lt"/>
              </a:defRPr>
            </a:lvl1pPr>
          </a:lstStyle>
          <a:p>
            <a:r>
              <a:rPr lang="en-US" dirty="0"/>
              <a:t>Click to Add Title in Title Case</a:t>
            </a:r>
          </a:p>
        </p:txBody>
      </p:sp>
      <p:sp>
        <p:nvSpPr>
          <p:cNvPr id="18" name="Rounded Rectangle 6">
            <a:extLst>
              <a:ext uri="{FF2B5EF4-FFF2-40B4-BE49-F238E27FC236}">
                <a16:creationId xmlns:a16="http://schemas.microsoft.com/office/drawing/2014/main" id="{D426C425-9348-9042-8EAA-D2ED58D62B83}"/>
              </a:ext>
            </a:extLst>
          </p:cNvPr>
          <p:cNvSpPr/>
          <p:nvPr userDrawn="1"/>
        </p:nvSpPr>
        <p:spPr>
          <a:xfrm>
            <a:off x="611460" y="2081824"/>
            <a:ext cx="4367697" cy="684975"/>
          </a:xfrm>
          <a:prstGeom prst="roundRect">
            <a:avLst/>
          </a:prstGeom>
          <a:solidFill>
            <a:srgbClr val="E2E8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D9C20345-48AD-3B41-9BA5-82463C01CDE9}"/>
              </a:ext>
            </a:extLst>
          </p:cNvPr>
          <p:cNvSpPr/>
          <p:nvPr userDrawn="1"/>
        </p:nvSpPr>
        <p:spPr>
          <a:xfrm>
            <a:off x="-1" y="2524021"/>
            <a:ext cx="5967663" cy="4333979"/>
          </a:xfrm>
          <a:custGeom>
            <a:avLst/>
            <a:gdLst>
              <a:gd name="connsiteX0" fmla="*/ 1 w 8951494"/>
              <a:gd name="connsiteY0" fmla="*/ 0 h 6617347"/>
              <a:gd name="connsiteX1" fmla="*/ 252762 w 8951494"/>
              <a:gd name="connsiteY1" fmla="*/ 0 h 6617347"/>
              <a:gd name="connsiteX2" fmla="*/ 252762 w 8951494"/>
              <a:gd name="connsiteY2" fmla="*/ 229430 h 6617347"/>
              <a:gd name="connsiteX3" fmla="*/ 2406499 w 8951494"/>
              <a:gd name="connsiteY3" fmla="*/ 229430 h 6617347"/>
              <a:gd name="connsiteX4" fmla="*/ 2406499 w 8951494"/>
              <a:gd name="connsiteY4" fmla="*/ 175864 h 6617347"/>
              <a:gd name="connsiteX5" fmla="*/ 2467707 w 8951494"/>
              <a:gd name="connsiteY5" fmla="*/ 14777 h 6617347"/>
              <a:gd name="connsiteX6" fmla="*/ 8775295 w 8951494"/>
              <a:gd name="connsiteY6" fmla="*/ 4617 h 6617347"/>
              <a:gd name="connsiteX7" fmla="*/ 8951494 w 8951494"/>
              <a:gd name="connsiteY7" fmla="*/ 175864 h 6617347"/>
              <a:gd name="connsiteX8" fmla="*/ 8951494 w 8951494"/>
              <a:gd name="connsiteY8" fmla="*/ 229430 h 6617347"/>
              <a:gd name="connsiteX9" fmla="*/ 8951494 w 8951494"/>
              <a:gd name="connsiteY9" fmla="*/ 860832 h 6617347"/>
              <a:gd name="connsiteX10" fmla="*/ 8951494 w 8951494"/>
              <a:gd name="connsiteY10" fmla="*/ 6617347 h 6617347"/>
              <a:gd name="connsiteX11" fmla="*/ 0 w 8951494"/>
              <a:gd name="connsiteY11" fmla="*/ 6617347 h 6617347"/>
              <a:gd name="connsiteX12" fmla="*/ 0 w 8951494"/>
              <a:gd name="connsiteY12" fmla="*/ 229430 h 6617347"/>
              <a:gd name="connsiteX13" fmla="*/ 1 w 8951494"/>
              <a:gd name="connsiteY13" fmla="*/ 229430 h 66173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8951494" h="6617347">
                <a:moveTo>
                  <a:pt x="1" y="0"/>
                </a:moveTo>
                <a:lnTo>
                  <a:pt x="252762" y="0"/>
                </a:lnTo>
                <a:lnTo>
                  <a:pt x="252762" y="229430"/>
                </a:lnTo>
                <a:lnTo>
                  <a:pt x="2406499" y="229430"/>
                </a:lnTo>
                <a:lnTo>
                  <a:pt x="2406499" y="175864"/>
                </a:lnTo>
                <a:cubicBezTo>
                  <a:pt x="2406499" y="81287"/>
                  <a:pt x="2370394" y="14777"/>
                  <a:pt x="2467707" y="14777"/>
                </a:cubicBezTo>
                <a:lnTo>
                  <a:pt x="8775295" y="4617"/>
                </a:lnTo>
                <a:cubicBezTo>
                  <a:pt x="8872607" y="4617"/>
                  <a:pt x="8951494" y="81287"/>
                  <a:pt x="8951494" y="175864"/>
                </a:cubicBezTo>
                <a:lnTo>
                  <a:pt x="8951494" y="229430"/>
                </a:lnTo>
                <a:lnTo>
                  <a:pt x="8951494" y="860832"/>
                </a:lnTo>
                <a:lnTo>
                  <a:pt x="8951494" y="6617347"/>
                </a:lnTo>
                <a:lnTo>
                  <a:pt x="0" y="6617347"/>
                </a:lnTo>
                <a:lnTo>
                  <a:pt x="0" y="229430"/>
                </a:lnTo>
                <a:lnTo>
                  <a:pt x="1" y="229430"/>
                </a:lnTo>
                <a:close/>
              </a:path>
            </a:pathLst>
          </a:custGeom>
          <a:solidFill>
            <a:srgbClr val="E2E8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20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A16B5A9-6A73-2948-8C06-BC18B5DC85DF}"/>
              </a:ext>
            </a:extLst>
          </p:cNvPr>
          <p:cNvSpPr/>
          <p:nvPr userDrawn="1"/>
        </p:nvSpPr>
        <p:spPr>
          <a:xfrm>
            <a:off x="-1" y="2524020"/>
            <a:ext cx="2486343" cy="63154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11460" y="2767936"/>
            <a:ext cx="5033437" cy="382773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733" b="0" baseline="0">
                <a:solidFill>
                  <a:srgbClr val="130F25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396117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79493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177492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46236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AA8FA58D-90BA-F941-8FF4-1B379CF02B1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7074" y="2105895"/>
            <a:ext cx="3518537" cy="419853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867" b="1" i="0">
                <a:solidFill>
                  <a:srgbClr val="130F25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 dirty="0"/>
              <a:t>Filename.here</a:t>
            </a:r>
          </a:p>
        </p:txBody>
      </p:sp>
      <p:sp>
        <p:nvSpPr>
          <p:cNvPr id="28" name="Rounded Rectangle 6">
            <a:extLst>
              <a:ext uri="{FF2B5EF4-FFF2-40B4-BE49-F238E27FC236}">
                <a16:creationId xmlns:a16="http://schemas.microsoft.com/office/drawing/2014/main" id="{7C6D40E7-8F1F-3647-AF73-A8E84E171E22}"/>
              </a:ext>
            </a:extLst>
          </p:cNvPr>
          <p:cNvSpPr/>
          <p:nvPr userDrawn="1"/>
        </p:nvSpPr>
        <p:spPr>
          <a:xfrm>
            <a:off x="6835798" y="2081824"/>
            <a:ext cx="4367697" cy="684975"/>
          </a:xfrm>
          <a:prstGeom prst="roundRect">
            <a:avLst/>
          </a:prstGeom>
          <a:solidFill>
            <a:srgbClr val="E2E8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C82E20C-3F0A-2147-80B0-CCBEC5FC830E}"/>
              </a:ext>
            </a:extLst>
          </p:cNvPr>
          <p:cNvSpPr/>
          <p:nvPr userDrawn="1"/>
        </p:nvSpPr>
        <p:spPr>
          <a:xfrm>
            <a:off x="6224337" y="2524021"/>
            <a:ext cx="5967663" cy="3547595"/>
          </a:xfrm>
          <a:prstGeom prst="roundRect">
            <a:avLst>
              <a:gd name="adj" fmla="val 2465"/>
            </a:avLst>
          </a:prstGeom>
          <a:solidFill>
            <a:srgbClr val="E2E8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35" name="Text Placeholder 9">
            <a:extLst>
              <a:ext uri="{FF2B5EF4-FFF2-40B4-BE49-F238E27FC236}">
                <a16:creationId xmlns:a16="http://schemas.microsoft.com/office/drawing/2014/main" id="{7913AC3B-892B-264C-B6C3-36F41FAAEF3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951412" y="2105895"/>
            <a:ext cx="3518537" cy="419853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867" b="1" i="0">
                <a:solidFill>
                  <a:srgbClr val="130F25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 dirty="0"/>
              <a:t>Filename.here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DF49537-A168-FE4C-B96D-C2CC096A0C89}"/>
              </a:ext>
            </a:extLst>
          </p:cNvPr>
          <p:cNvSpPr/>
          <p:nvPr userDrawn="1"/>
        </p:nvSpPr>
        <p:spPr>
          <a:xfrm>
            <a:off x="6224337" y="5901288"/>
            <a:ext cx="5126415" cy="956712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34" name="Text Placeholder 6">
            <a:extLst>
              <a:ext uri="{FF2B5EF4-FFF2-40B4-BE49-F238E27FC236}">
                <a16:creationId xmlns:a16="http://schemas.microsoft.com/office/drawing/2014/main" id="{AA3D4331-7EB5-0443-B470-787B1D95A5B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35798" y="2767936"/>
            <a:ext cx="5033437" cy="382773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733" b="0" baseline="0">
                <a:solidFill>
                  <a:srgbClr val="130F25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396117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79493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177492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46236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3DAC32F-72B1-9849-BD3B-A43073D770E3}"/>
              </a:ext>
            </a:extLst>
          </p:cNvPr>
          <p:cNvSpPr/>
          <p:nvPr userDrawn="1"/>
        </p:nvSpPr>
        <p:spPr>
          <a:xfrm>
            <a:off x="11909456" y="2524020"/>
            <a:ext cx="282544" cy="340658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187922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Title with Description and Two Tab - dark">
    <p:bg>
      <p:bgPr>
        <a:solidFill>
          <a:srgbClr val="352B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CEFD45F-DECA-9E5C-6928-57C811090F48}"/>
              </a:ext>
            </a:extLst>
          </p:cNvPr>
          <p:cNvSpPr/>
          <p:nvPr userDrawn="1"/>
        </p:nvSpPr>
        <p:spPr>
          <a:xfrm>
            <a:off x="5730240" y="2524019"/>
            <a:ext cx="768096" cy="43339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C3537B8-C5DB-4078-F7EF-C6E14DE991D4}"/>
              </a:ext>
            </a:extLst>
          </p:cNvPr>
          <p:cNvSpPr/>
          <p:nvPr userDrawn="1"/>
        </p:nvSpPr>
        <p:spPr>
          <a:xfrm>
            <a:off x="5695105" y="2524019"/>
            <a:ext cx="737825" cy="4333981"/>
          </a:xfrm>
          <a:prstGeom prst="rect">
            <a:avLst/>
          </a:prstGeom>
          <a:solidFill>
            <a:srgbClr val="352B6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4FF7859-A93D-F31F-044A-A01944EF3659}"/>
              </a:ext>
            </a:extLst>
          </p:cNvPr>
          <p:cNvSpPr/>
          <p:nvPr userDrawn="1"/>
        </p:nvSpPr>
        <p:spPr>
          <a:xfrm>
            <a:off x="0" y="0"/>
            <a:ext cx="12192000" cy="25240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FF728A4-8D5A-9641-82E7-392BFCBDE06D}"/>
              </a:ext>
            </a:extLst>
          </p:cNvPr>
          <p:cNvSpPr/>
          <p:nvPr userDrawn="1"/>
        </p:nvSpPr>
        <p:spPr>
          <a:xfrm>
            <a:off x="0" y="1950721"/>
            <a:ext cx="12192000" cy="573299"/>
          </a:xfrm>
          <a:prstGeom prst="rect">
            <a:avLst/>
          </a:prstGeom>
          <a:solidFill>
            <a:srgbClr val="352B6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0D2FAF88-0035-9446-B135-1813BA0B528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1460" y="1281356"/>
            <a:ext cx="10969080" cy="502705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spcBef>
                <a:spcPts val="0"/>
              </a:spcBef>
              <a:defRPr sz="2133" b="1" i="0">
                <a:solidFill>
                  <a:schemeClr val="bg1"/>
                </a:solidFill>
                <a:latin typeface="+mn-lt"/>
                <a:ea typeface="PS TT Commons DemiBold" panose="02000506040000020004" pitchFamily="2" charset="77"/>
                <a:cs typeface="PS TT Commons DemiBold" panose="02000506040000020004" pitchFamily="2" charset="77"/>
              </a:defRPr>
            </a:lvl1pPr>
          </a:lstStyle>
          <a:p>
            <a:pPr lvl="0"/>
            <a:r>
              <a:rPr lang="en-US" dirty="0"/>
              <a:t>Add a line of text here if needed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5BB24754-EF8A-7044-AC7C-68AA074F9A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Add Title in Title Case</a:t>
            </a:r>
          </a:p>
        </p:txBody>
      </p:sp>
      <p:sp>
        <p:nvSpPr>
          <p:cNvPr id="18" name="Rounded Rectangle 6">
            <a:extLst>
              <a:ext uri="{FF2B5EF4-FFF2-40B4-BE49-F238E27FC236}">
                <a16:creationId xmlns:a16="http://schemas.microsoft.com/office/drawing/2014/main" id="{D426C425-9348-9042-8EAA-D2ED58D62B83}"/>
              </a:ext>
            </a:extLst>
          </p:cNvPr>
          <p:cNvSpPr/>
          <p:nvPr userDrawn="1"/>
        </p:nvSpPr>
        <p:spPr>
          <a:xfrm>
            <a:off x="611460" y="2081824"/>
            <a:ext cx="4367697" cy="684975"/>
          </a:xfrm>
          <a:prstGeom prst="roundRect">
            <a:avLst/>
          </a:prstGeom>
          <a:solidFill>
            <a:srgbClr val="352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D9C20345-48AD-3B41-9BA5-82463C01CDE9}"/>
              </a:ext>
            </a:extLst>
          </p:cNvPr>
          <p:cNvSpPr/>
          <p:nvPr userDrawn="1"/>
        </p:nvSpPr>
        <p:spPr>
          <a:xfrm>
            <a:off x="-1" y="2514814"/>
            <a:ext cx="5967663" cy="4333981"/>
          </a:xfrm>
          <a:custGeom>
            <a:avLst/>
            <a:gdLst>
              <a:gd name="connsiteX0" fmla="*/ 1 w 8951494"/>
              <a:gd name="connsiteY0" fmla="*/ 0 h 6617347"/>
              <a:gd name="connsiteX1" fmla="*/ 252762 w 8951494"/>
              <a:gd name="connsiteY1" fmla="*/ 0 h 6617347"/>
              <a:gd name="connsiteX2" fmla="*/ 252762 w 8951494"/>
              <a:gd name="connsiteY2" fmla="*/ 229430 h 6617347"/>
              <a:gd name="connsiteX3" fmla="*/ 2406499 w 8951494"/>
              <a:gd name="connsiteY3" fmla="*/ 229430 h 6617347"/>
              <a:gd name="connsiteX4" fmla="*/ 2406499 w 8951494"/>
              <a:gd name="connsiteY4" fmla="*/ 175864 h 6617347"/>
              <a:gd name="connsiteX5" fmla="*/ 2467707 w 8951494"/>
              <a:gd name="connsiteY5" fmla="*/ 14777 h 6617347"/>
              <a:gd name="connsiteX6" fmla="*/ 8775295 w 8951494"/>
              <a:gd name="connsiteY6" fmla="*/ 4617 h 6617347"/>
              <a:gd name="connsiteX7" fmla="*/ 8951494 w 8951494"/>
              <a:gd name="connsiteY7" fmla="*/ 175864 h 6617347"/>
              <a:gd name="connsiteX8" fmla="*/ 8951494 w 8951494"/>
              <a:gd name="connsiteY8" fmla="*/ 229430 h 6617347"/>
              <a:gd name="connsiteX9" fmla="*/ 8951494 w 8951494"/>
              <a:gd name="connsiteY9" fmla="*/ 860832 h 6617347"/>
              <a:gd name="connsiteX10" fmla="*/ 8951494 w 8951494"/>
              <a:gd name="connsiteY10" fmla="*/ 6617347 h 6617347"/>
              <a:gd name="connsiteX11" fmla="*/ 0 w 8951494"/>
              <a:gd name="connsiteY11" fmla="*/ 6617347 h 6617347"/>
              <a:gd name="connsiteX12" fmla="*/ 0 w 8951494"/>
              <a:gd name="connsiteY12" fmla="*/ 229430 h 6617347"/>
              <a:gd name="connsiteX13" fmla="*/ 1 w 8951494"/>
              <a:gd name="connsiteY13" fmla="*/ 229430 h 66173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8951494" h="6617347">
                <a:moveTo>
                  <a:pt x="1" y="0"/>
                </a:moveTo>
                <a:lnTo>
                  <a:pt x="252762" y="0"/>
                </a:lnTo>
                <a:lnTo>
                  <a:pt x="252762" y="229430"/>
                </a:lnTo>
                <a:lnTo>
                  <a:pt x="2406499" y="229430"/>
                </a:lnTo>
                <a:lnTo>
                  <a:pt x="2406499" y="175864"/>
                </a:lnTo>
                <a:cubicBezTo>
                  <a:pt x="2406499" y="81287"/>
                  <a:pt x="2370394" y="14777"/>
                  <a:pt x="2467707" y="14777"/>
                </a:cubicBezTo>
                <a:lnTo>
                  <a:pt x="8775295" y="4617"/>
                </a:lnTo>
                <a:cubicBezTo>
                  <a:pt x="8872607" y="4617"/>
                  <a:pt x="8951494" y="81287"/>
                  <a:pt x="8951494" y="175864"/>
                </a:cubicBezTo>
                <a:lnTo>
                  <a:pt x="8951494" y="229430"/>
                </a:lnTo>
                <a:lnTo>
                  <a:pt x="8951494" y="860832"/>
                </a:lnTo>
                <a:lnTo>
                  <a:pt x="8951494" y="6617347"/>
                </a:lnTo>
                <a:lnTo>
                  <a:pt x="0" y="6617347"/>
                </a:lnTo>
                <a:lnTo>
                  <a:pt x="0" y="229430"/>
                </a:lnTo>
                <a:lnTo>
                  <a:pt x="1" y="229430"/>
                </a:lnTo>
                <a:close/>
              </a:path>
            </a:pathLst>
          </a:custGeom>
          <a:solidFill>
            <a:srgbClr val="352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2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A16B5A9-6A73-2948-8C06-BC18B5DC85DF}"/>
              </a:ext>
            </a:extLst>
          </p:cNvPr>
          <p:cNvSpPr/>
          <p:nvPr userDrawn="1"/>
        </p:nvSpPr>
        <p:spPr>
          <a:xfrm>
            <a:off x="21113" y="2509434"/>
            <a:ext cx="2486343" cy="631545"/>
          </a:xfrm>
          <a:prstGeom prst="rect">
            <a:avLst/>
          </a:prstGeom>
          <a:solidFill>
            <a:srgbClr val="352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11460" y="2767936"/>
            <a:ext cx="5033437" cy="382773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733" b="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396117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79493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177492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46236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AA8FA58D-90BA-F941-8FF4-1B379CF02B1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7074" y="2105895"/>
            <a:ext cx="3518537" cy="419853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867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 dirty="0"/>
              <a:t>Filename.here</a:t>
            </a:r>
          </a:p>
        </p:txBody>
      </p:sp>
      <p:sp>
        <p:nvSpPr>
          <p:cNvPr id="28" name="Rounded Rectangle 6">
            <a:extLst>
              <a:ext uri="{FF2B5EF4-FFF2-40B4-BE49-F238E27FC236}">
                <a16:creationId xmlns:a16="http://schemas.microsoft.com/office/drawing/2014/main" id="{7C6D40E7-8F1F-3647-AF73-A8E84E171E22}"/>
              </a:ext>
            </a:extLst>
          </p:cNvPr>
          <p:cNvSpPr/>
          <p:nvPr userDrawn="1"/>
        </p:nvSpPr>
        <p:spPr>
          <a:xfrm>
            <a:off x="6835798" y="2081824"/>
            <a:ext cx="4367697" cy="684975"/>
          </a:xfrm>
          <a:prstGeom prst="roundRect">
            <a:avLst/>
          </a:prstGeom>
          <a:solidFill>
            <a:srgbClr val="352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C82E20C-3F0A-2147-80B0-CCBEC5FC830E}"/>
              </a:ext>
            </a:extLst>
          </p:cNvPr>
          <p:cNvSpPr/>
          <p:nvPr userDrawn="1"/>
        </p:nvSpPr>
        <p:spPr>
          <a:xfrm>
            <a:off x="6224337" y="2524021"/>
            <a:ext cx="5967663" cy="3547595"/>
          </a:xfrm>
          <a:prstGeom prst="roundRect">
            <a:avLst>
              <a:gd name="adj" fmla="val 2465"/>
            </a:avLst>
          </a:prstGeom>
          <a:solidFill>
            <a:srgbClr val="352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35" name="Text Placeholder 9">
            <a:extLst>
              <a:ext uri="{FF2B5EF4-FFF2-40B4-BE49-F238E27FC236}">
                <a16:creationId xmlns:a16="http://schemas.microsoft.com/office/drawing/2014/main" id="{7913AC3B-892B-264C-B6C3-36F41FAAEF3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951412" y="2105895"/>
            <a:ext cx="3518537" cy="419853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867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 dirty="0"/>
              <a:t>Filename.here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DF49537-A168-FE4C-B96D-C2CC096A0C89}"/>
              </a:ext>
            </a:extLst>
          </p:cNvPr>
          <p:cNvSpPr/>
          <p:nvPr userDrawn="1"/>
        </p:nvSpPr>
        <p:spPr>
          <a:xfrm>
            <a:off x="6224337" y="5901288"/>
            <a:ext cx="5126415" cy="956712"/>
          </a:xfrm>
          <a:prstGeom prst="rect">
            <a:avLst/>
          </a:prstGeom>
          <a:solidFill>
            <a:srgbClr val="352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34" name="Text Placeholder 6">
            <a:extLst>
              <a:ext uri="{FF2B5EF4-FFF2-40B4-BE49-F238E27FC236}">
                <a16:creationId xmlns:a16="http://schemas.microsoft.com/office/drawing/2014/main" id="{AA3D4331-7EB5-0443-B470-787B1D95A5B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35798" y="2767936"/>
            <a:ext cx="5033437" cy="382773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733" b="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396117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79493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177492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46236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3DAC32F-72B1-9849-BD3B-A43073D770E3}"/>
              </a:ext>
            </a:extLst>
          </p:cNvPr>
          <p:cNvSpPr/>
          <p:nvPr userDrawn="1"/>
        </p:nvSpPr>
        <p:spPr>
          <a:xfrm>
            <a:off x="11909456" y="2524020"/>
            <a:ext cx="282544" cy="340658"/>
          </a:xfrm>
          <a:prstGeom prst="rect">
            <a:avLst/>
          </a:prstGeom>
          <a:solidFill>
            <a:srgbClr val="352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4940517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dule Title - 3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384D353-BD1A-7B84-3509-790665AA824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12191999" cy="6857999"/>
          </a:xfrm>
          <a:prstGeom prst="rect">
            <a:avLst/>
          </a:prstGeom>
        </p:spPr>
      </p:pic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AB8F2EC9-8EA9-A869-161E-4D716A37BFB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4865" y="614035"/>
            <a:ext cx="10814304" cy="2344695"/>
          </a:xfrm>
          <a:prstGeom prst="rect">
            <a:avLst/>
          </a:prstGeom>
        </p:spPr>
        <p:txBody>
          <a:bodyPr lIns="91440" rIns="91440" anchor="b">
            <a:noAutofit/>
          </a:bodyPr>
          <a:lstStyle>
            <a:lvl1pPr marL="0" indent="0">
              <a:lnSpc>
                <a:spcPct val="95000"/>
              </a:lnSpc>
              <a:buNone/>
              <a:defRPr sz="5334" b="1" i="0" spc="0" baseline="0">
                <a:latin typeface="+mj-lt"/>
              </a:defRPr>
            </a:lvl1pPr>
          </a:lstStyle>
          <a:p>
            <a:pPr lvl="0"/>
            <a:r>
              <a:rPr lang="en-US" dirty="0"/>
              <a:t>Title of This Module in Title Case with Three Lines of Text </a:t>
            </a:r>
            <a:br>
              <a:rPr lang="en-US" dirty="0"/>
            </a:br>
            <a:r>
              <a:rPr lang="en-US" dirty="0"/>
              <a:t>at 80 </a:t>
            </a:r>
            <a:r>
              <a:rPr lang="en-US" dirty="0" err="1"/>
              <a:t>pt</a:t>
            </a:r>
            <a:r>
              <a:rPr lang="en-US" dirty="0"/>
              <a:t> Font Size</a:t>
            </a:r>
          </a:p>
        </p:txBody>
      </p:sp>
      <p:sp>
        <p:nvSpPr>
          <p:cNvPr id="2" name="Text Placeholder 16">
            <a:extLst>
              <a:ext uri="{FF2B5EF4-FFF2-40B4-BE49-F238E27FC236}">
                <a16:creationId xmlns:a16="http://schemas.microsoft.com/office/drawing/2014/main" id="{59C53AF7-47A0-9A16-38E6-8555D80AF69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382978" y="4882978"/>
            <a:ext cx="6386426" cy="405987"/>
          </a:xfrm>
          <a:prstGeom prst="rect">
            <a:avLst/>
          </a:prstGeom>
        </p:spPr>
        <p:txBody>
          <a:bodyPr lIns="91440" tIns="45720" rIns="91440" anchor="t">
            <a:noAutofit/>
          </a:bodyPr>
          <a:lstStyle>
            <a:lvl1pPr marL="0" indent="0">
              <a:buNone/>
              <a:defRPr sz="2400" b="1" i="0" spc="0">
                <a:solidFill>
                  <a:schemeClr val="accent1"/>
                </a:solidFill>
                <a:latin typeface="PS TT Commons" panose="02000506040000020004" pitchFamily="2" charset="77"/>
                <a:ea typeface="PS TT Commons" panose="02000506040000020004" pitchFamily="2" charset="77"/>
                <a:cs typeface="PS TT Commons" panose="02000506040000020004" pitchFamily="2" charset="77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" name="Text Placeholder 18">
            <a:extLst>
              <a:ext uri="{FF2B5EF4-FFF2-40B4-BE49-F238E27FC236}">
                <a16:creationId xmlns:a16="http://schemas.microsoft.com/office/drawing/2014/main" id="{3D9C7C97-BF9B-BFEB-9B34-2E224502BA1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382978" y="5284156"/>
            <a:ext cx="6386425" cy="455809"/>
          </a:xfrm>
          <a:prstGeom prst="rect">
            <a:avLst/>
          </a:prstGeom>
        </p:spPr>
        <p:txBody>
          <a:bodyPr lIns="91440" tIns="45720" anchor="t">
            <a:noAutofit/>
          </a:bodyPr>
          <a:lstStyle>
            <a:lvl1pPr marL="0" indent="0">
              <a:buNone/>
              <a:defRPr sz="1600" b="0" i="0" spc="0" baseline="0"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 dirty="0"/>
              <a:t>Author Title in Title Case</a:t>
            </a:r>
          </a:p>
        </p:txBody>
      </p:sp>
      <p:sp>
        <p:nvSpPr>
          <p:cNvPr id="4" name="Text Placeholder 20">
            <a:extLst>
              <a:ext uri="{FF2B5EF4-FFF2-40B4-BE49-F238E27FC236}">
                <a16:creationId xmlns:a16="http://schemas.microsoft.com/office/drawing/2014/main" id="{6AFD0B5B-5E02-0083-31C6-9D79C5DDC4B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82130" y="5606508"/>
            <a:ext cx="6387273" cy="550191"/>
          </a:xfrm>
          <a:prstGeom prst="rect">
            <a:avLst/>
          </a:prstGeom>
        </p:spPr>
        <p:txBody>
          <a:bodyPr lIns="91440" anchor="ctr">
            <a:noAutofit/>
          </a:bodyPr>
          <a:lstStyle>
            <a:lvl1pPr marL="0" indent="0">
              <a:buNone/>
              <a:defRPr sz="1467" b="0" i="0" spc="0" baseline="0"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 dirty="0">
                <a:effectLst/>
              </a:rPr>
              <a:t>@</a:t>
            </a:r>
            <a:r>
              <a:rPr lang="en-US" dirty="0" err="1">
                <a:effectLst/>
              </a:rPr>
              <a:t>socialmedia</a:t>
            </a:r>
            <a:r>
              <a:rPr lang="en-US" dirty="0">
                <a:effectLst/>
              </a:rPr>
              <a:t>   |   </a:t>
            </a:r>
            <a:r>
              <a:rPr lang="en-US" dirty="0" err="1">
                <a:effectLst/>
              </a:rPr>
              <a:t>www.authorsite.com</a:t>
            </a:r>
            <a:endParaRPr lang="en-US" dirty="0"/>
          </a:p>
        </p:txBody>
      </p:sp>
      <p:sp>
        <p:nvSpPr>
          <p:cNvPr id="5" name="Picture Placeholder 22">
            <a:extLst>
              <a:ext uri="{FF2B5EF4-FFF2-40B4-BE49-F238E27FC236}">
                <a16:creationId xmlns:a16="http://schemas.microsoft.com/office/drawing/2014/main" id="{98C36220-9667-C80F-3717-151CFBF71C67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687102" y="4737303"/>
            <a:ext cx="1377696" cy="1377696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txBody>
          <a:bodyPr anchor="ctr">
            <a:normAutofit/>
          </a:bodyPr>
          <a:lstStyle>
            <a:lvl1pPr algn="ctr">
              <a:defRPr sz="1467" b="0" i="0"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r>
              <a:rPr lang="en-US" dirty="0"/>
              <a:t>Click to insert photo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A8E8F2-8844-93EF-3A96-1051AF7A5BB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3396" y="4737303"/>
            <a:ext cx="682027" cy="13776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D6EFA61-5420-742A-1F68-69D5584E493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452260" y="5432973"/>
            <a:ext cx="1377695" cy="68202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11F9E7B-A4E8-951A-7627-8FB5C40E507C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830785" y="4737303"/>
            <a:ext cx="682027" cy="137769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0FEF500-05B2-C56C-CD73-25E27008D27B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509973" y="4737303"/>
            <a:ext cx="682027" cy="1377696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7F64FF28-1EAB-CF7A-258A-46709C3C451C}"/>
              </a:ext>
            </a:extLst>
          </p:cNvPr>
          <p:cNvGrpSpPr/>
          <p:nvPr userDrawn="1"/>
        </p:nvGrpSpPr>
        <p:grpSpPr>
          <a:xfrm>
            <a:off x="1" y="-1133195"/>
            <a:ext cx="4099459" cy="874375"/>
            <a:chOff x="0" y="-1699793"/>
            <a:chExt cx="6149189" cy="1311563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4137CED-B353-5C75-7086-A3B5AF93FE5B}"/>
                </a:ext>
              </a:extLst>
            </p:cNvPr>
            <p:cNvSpPr/>
            <p:nvPr userDrawn="1"/>
          </p:nvSpPr>
          <p:spPr>
            <a:xfrm>
              <a:off x="3803903" y="-1699793"/>
              <a:ext cx="2345286" cy="13037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06FCE0D-F0C4-F35D-DCB9-88A2CCC80643}"/>
                </a:ext>
              </a:extLst>
            </p:cNvPr>
            <p:cNvSpPr/>
            <p:nvPr userDrawn="1"/>
          </p:nvSpPr>
          <p:spPr>
            <a:xfrm>
              <a:off x="0" y="-1699793"/>
              <a:ext cx="3792754" cy="130759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2634E65-C9D6-7494-AB1E-6E327521FAB5}"/>
                </a:ext>
              </a:extLst>
            </p:cNvPr>
            <p:cNvSpPr txBox="1"/>
            <p:nvPr userDrawn="1"/>
          </p:nvSpPr>
          <p:spPr>
            <a:xfrm>
              <a:off x="210315" y="-1353329"/>
              <a:ext cx="3207442" cy="640080"/>
            </a:xfrm>
            <a:prstGeom prst="rect">
              <a:avLst/>
            </a:prstGeom>
          </p:spPr>
          <p:txBody>
            <a:bodyPr vert="horz" wrap="none" lIns="0" tIns="32970" rIns="65939" bIns="32970" rtlCol="0" anchor="ctr" anchorCtr="0">
              <a:noAutofit/>
            </a:bodyPr>
            <a:lstStyle/>
            <a:p>
              <a:pPr marL="0" marR="0" indent="0" algn="r" defTabSz="293016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PS TT Commons" charset="0"/>
                  <a:cs typeface="PS TT Commons" charset="0"/>
                </a:rPr>
                <a:t>Font check</a:t>
              </a:r>
            </a:p>
            <a:p>
              <a:pPr marL="0" marR="0" indent="0" algn="r" defTabSz="293016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PS TT Commons" charset="0"/>
                  <a:ea typeface="PS TT Commons" charset="0"/>
                  <a:cs typeface="PS TT Commons" charset="0"/>
                </a:rPr>
                <a:t>Do the g’s match?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6DD5244-205A-94D9-EF9F-82FAC82D0E2D}"/>
                </a:ext>
              </a:extLst>
            </p:cNvPr>
            <p:cNvSpPr txBox="1"/>
            <p:nvPr userDrawn="1"/>
          </p:nvSpPr>
          <p:spPr>
            <a:xfrm>
              <a:off x="5167983" y="-1673195"/>
              <a:ext cx="981206" cy="1014564"/>
            </a:xfrm>
            <a:prstGeom prst="rect">
              <a:avLst/>
            </a:prstGeom>
          </p:spPr>
          <p:txBody>
            <a:bodyPr vert="horz" wrap="none" lIns="0" tIns="32970" rIns="65939" bIns="32970" rtlCol="0" anchor="ctr" anchorCtr="0">
              <a:noAutofit/>
            </a:bodyPr>
            <a:lstStyle/>
            <a:p>
              <a:pPr lvl="0"/>
              <a:r>
                <a:rPr lang="en-US" sz="4534" dirty="0">
                  <a:solidFill>
                    <a:srgbClr val="130F25"/>
                  </a:solidFill>
                  <a:latin typeface="+mj-lt"/>
                </a:rPr>
                <a:t>g</a:t>
              </a:r>
            </a:p>
          </p:txBody>
        </p:sp>
        <p:pic>
          <p:nvPicPr>
            <p:cNvPr id="22" name="Picture 21" descr="Logo, icon&#10;&#10;Description automatically generated">
              <a:extLst>
                <a:ext uri="{FF2B5EF4-FFF2-40B4-BE49-F238E27FC236}">
                  <a16:creationId xmlns:a16="http://schemas.microsoft.com/office/drawing/2014/main" id="{235899B5-1ADD-952D-6E93-6783AEE3727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/>
            <a:stretch>
              <a:fillRect/>
            </a:stretch>
          </p:blipFill>
          <p:spPr>
            <a:xfrm>
              <a:off x="4003069" y="-1673653"/>
              <a:ext cx="1164914" cy="12854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000747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de: Half Page with Tab and Output Secti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120AE0-58F0-99FF-2DB2-C0A1AB0902AC}"/>
              </a:ext>
            </a:extLst>
          </p:cNvPr>
          <p:cNvSpPr/>
          <p:nvPr userDrawn="1"/>
        </p:nvSpPr>
        <p:spPr>
          <a:xfrm>
            <a:off x="0" y="0"/>
            <a:ext cx="12192000" cy="25216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6C558D-D39E-174F-8795-20BDD0463AF7}"/>
              </a:ext>
            </a:extLst>
          </p:cNvPr>
          <p:cNvSpPr/>
          <p:nvPr userDrawn="1"/>
        </p:nvSpPr>
        <p:spPr>
          <a:xfrm>
            <a:off x="0" y="1950721"/>
            <a:ext cx="12192000" cy="570913"/>
          </a:xfrm>
          <a:prstGeom prst="rect">
            <a:avLst/>
          </a:prstGeom>
          <a:solidFill>
            <a:srgbClr val="E2E8F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2" name="Rounded Rectangle 6">
            <a:extLst>
              <a:ext uri="{FF2B5EF4-FFF2-40B4-BE49-F238E27FC236}">
                <a16:creationId xmlns:a16="http://schemas.microsoft.com/office/drawing/2014/main" id="{E2E65052-7F13-5A42-B885-6BFF710D79FD}"/>
              </a:ext>
            </a:extLst>
          </p:cNvPr>
          <p:cNvSpPr/>
          <p:nvPr userDrawn="1"/>
        </p:nvSpPr>
        <p:spPr>
          <a:xfrm>
            <a:off x="611460" y="2081824"/>
            <a:ext cx="4367697" cy="684975"/>
          </a:xfrm>
          <a:prstGeom prst="roundRect">
            <a:avLst/>
          </a:prstGeom>
          <a:solidFill>
            <a:srgbClr val="E2E8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525DBFE-4485-C34B-A6A0-42BC582CF841}"/>
              </a:ext>
            </a:extLst>
          </p:cNvPr>
          <p:cNvSpPr/>
          <p:nvPr userDrawn="1"/>
        </p:nvSpPr>
        <p:spPr>
          <a:xfrm>
            <a:off x="0" y="2524008"/>
            <a:ext cx="7851648" cy="4333992"/>
          </a:xfrm>
          <a:prstGeom prst="rect">
            <a:avLst/>
          </a:prstGeom>
          <a:solidFill>
            <a:srgbClr val="E2E8F0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243840" tIns="243840" rIns="243840" bIns="243840" rtlCol="0" anchor="t" anchorCtr="0"/>
          <a:lstStyle/>
          <a:p>
            <a:pPr algn="ctr">
              <a:spcBef>
                <a:spcPts val="800"/>
              </a:spcBef>
            </a:pPr>
            <a:endParaRPr lang="en-US" sz="2667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C200146E-2C9A-414D-9E0A-94696C0B783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1459" y="2775147"/>
            <a:ext cx="6971965" cy="383768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733" b="0" baseline="0">
                <a:solidFill>
                  <a:srgbClr val="130F25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396117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79493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177492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46236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19" name="Text Placeholder 9">
            <a:extLst>
              <a:ext uri="{FF2B5EF4-FFF2-40B4-BE49-F238E27FC236}">
                <a16:creationId xmlns:a16="http://schemas.microsoft.com/office/drawing/2014/main" id="{FC1B54C8-2184-5F43-AB69-E2956EAA912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7074" y="2105895"/>
            <a:ext cx="3518537" cy="419853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867" b="1" i="0">
                <a:solidFill>
                  <a:srgbClr val="130F25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 dirty="0"/>
              <a:t>Filename.here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8030859" y="2766799"/>
            <a:ext cx="3892917" cy="3829071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733" b="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396117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79493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177492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46236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&gt; Console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EFDDDE9B-4548-634D-812F-0BA373094FF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1460" y="1281356"/>
            <a:ext cx="10969080" cy="502705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spcBef>
                <a:spcPts val="0"/>
              </a:spcBef>
              <a:defRPr sz="2133" b="1" i="0">
                <a:solidFill>
                  <a:srgbClr val="130F25"/>
                </a:solidFill>
                <a:latin typeface="+mn-lt"/>
                <a:ea typeface="PS TT Commons DemiBold" panose="02000506040000020004" pitchFamily="2" charset="77"/>
                <a:cs typeface="PS TT Commons DemiBold" panose="02000506040000020004" pitchFamily="2" charset="77"/>
              </a:defRPr>
            </a:lvl1pPr>
          </a:lstStyle>
          <a:p>
            <a:pPr lvl="0"/>
            <a:r>
              <a:rPr lang="en-US" dirty="0"/>
              <a:t>Add a line of text here if needed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0CD46C9-BE92-EF45-888D-DF2EA089B9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solidFill>
                  <a:srgbClr val="130F25"/>
                </a:solidFill>
                <a:latin typeface="+mj-lt"/>
              </a:defRPr>
            </a:lvl1pPr>
          </a:lstStyle>
          <a:p>
            <a:r>
              <a:rPr lang="en-US" dirty="0"/>
              <a:t>Click to Add Title in Title Case</a:t>
            </a:r>
          </a:p>
        </p:txBody>
      </p:sp>
    </p:spTree>
    <p:extLst>
      <p:ext uri="{BB962C8B-B14F-4D97-AF65-F5344CB8AC3E}">
        <p14:creationId xmlns:p14="http://schemas.microsoft.com/office/powerpoint/2010/main" val="11913021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Half Page with Tab and Output Section - dark">
    <p:bg>
      <p:bgPr>
        <a:solidFill>
          <a:srgbClr val="E2E8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8DE9B6D-96EE-2706-EC44-7A15E1211FF3}"/>
              </a:ext>
            </a:extLst>
          </p:cNvPr>
          <p:cNvSpPr/>
          <p:nvPr userDrawn="1"/>
        </p:nvSpPr>
        <p:spPr>
          <a:xfrm>
            <a:off x="0" y="1"/>
            <a:ext cx="12192000" cy="252400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F420CC2-57A6-0B47-927C-E4E627BD9537}"/>
              </a:ext>
            </a:extLst>
          </p:cNvPr>
          <p:cNvSpPr/>
          <p:nvPr userDrawn="1"/>
        </p:nvSpPr>
        <p:spPr>
          <a:xfrm>
            <a:off x="0" y="1950721"/>
            <a:ext cx="12192000" cy="573287"/>
          </a:xfrm>
          <a:prstGeom prst="rect">
            <a:avLst/>
          </a:prstGeom>
          <a:solidFill>
            <a:srgbClr val="352B6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007D9C9-0D5E-FA45-9828-F27AE61C5338}"/>
              </a:ext>
            </a:extLst>
          </p:cNvPr>
          <p:cNvSpPr/>
          <p:nvPr userDrawn="1"/>
        </p:nvSpPr>
        <p:spPr>
          <a:xfrm>
            <a:off x="0" y="2524008"/>
            <a:ext cx="7851648" cy="4333992"/>
          </a:xfrm>
          <a:prstGeom prst="rect">
            <a:avLst/>
          </a:prstGeom>
          <a:solidFill>
            <a:srgbClr val="352B6F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243840" tIns="243840" rIns="243840" bIns="243840" rtlCol="0" anchor="t" anchorCtr="0"/>
          <a:lstStyle/>
          <a:p>
            <a:pPr algn="ctr">
              <a:spcBef>
                <a:spcPts val="800"/>
              </a:spcBef>
            </a:pPr>
            <a:endParaRPr lang="en-US" sz="2667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8030859" y="2766799"/>
            <a:ext cx="3892917" cy="3829072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733" b="0" baseline="0">
                <a:solidFill>
                  <a:srgbClr val="130F25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396117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79493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177492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46236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&gt; Console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EFDDDE9B-4548-634D-812F-0BA373094FF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1460" y="1281356"/>
            <a:ext cx="10969080" cy="502705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spcBef>
                <a:spcPts val="0"/>
              </a:spcBef>
              <a:defRPr sz="2133" b="1" i="0">
                <a:solidFill>
                  <a:schemeClr val="bg1"/>
                </a:solidFill>
                <a:latin typeface="+mn-lt"/>
                <a:ea typeface="PS TT Commons DemiBold" panose="02000506040000020004" pitchFamily="2" charset="77"/>
                <a:cs typeface="PS TT Commons DemiBold" panose="02000506040000020004" pitchFamily="2" charset="77"/>
              </a:defRPr>
            </a:lvl1pPr>
          </a:lstStyle>
          <a:p>
            <a:pPr lvl="0"/>
            <a:r>
              <a:rPr lang="en-US" dirty="0"/>
              <a:t>Add a line of text here if needed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0CD46C9-BE92-EF45-888D-DF2EA089B9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in Title Case</a:t>
            </a:r>
          </a:p>
        </p:txBody>
      </p:sp>
      <p:sp>
        <p:nvSpPr>
          <p:cNvPr id="12" name="Rounded Rectangle 6">
            <a:extLst>
              <a:ext uri="{FF2B5EF4-FFF2-40B4-BE49-F238E27FC236}">
                <a16:creationId xmlns:a16="http://schemas.microsoft.com/office/drawing/2014/main" id="{8AC7CF8F-9926-8F45-AAEE-EA6D23902AF7}"/>
              </a:ext>
            </a:extLst>
          </p:cNvPr>
          <p:cNvSpPr/>
          <p:nvPr userDrawn="1"/>
        </p:nvSpPr>
        <p:spPr>
          <a:xfrm>
            <a:off x="611460" y="2081824"/>
            <a:ext cx="4367697" cy="684975"/>
          </a:xfrm>
          <a:prstGeom prst="roundRect">
            <a:avLst/>
          </a:prstGeom>
          <a:solidFill>
            <a:srgbClr val="352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32B7DB8D-7A7F-234A-9523-D1CB5FE9960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7074" y="2105895"/>
            <a:ext cx="3518537" cy="419853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867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 dirty="0"/>
              <a:t>Filename.here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11460" y="2766799"/>
            <a:ext cx="6862237" cy="382907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733" b="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396117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79493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177492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46236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</p:spTree>
    <p:extLst>
      <p:ext uri="{BB962C8B-B14F-4D97-AF65-F5344CB8AC3E}">
        <p14:creationId xmlns:p14="http://schemas.microsoft.com/office/powerpoint/2010/main" val="370475362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Half Page Title Left and Tab Right">
    <p:bg>
      <p:bgPr>
        <a:solidFill>
          <a:srgbClr val="E2E8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5EB5D3E-86A9-8BA5-567C-9EE0C711195D}"/>
              </a:ext>
            </a:extLst>
          </p:cNvPr>
          <p:cNvSpPr/>
          <p:nvPr userDrawn="1"/>
        </p:nvSpPr>
        <p:spPr>
          <a:xfrm>
            <a:off x="1" y="0"/>
            <a:ext cx="4408967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243840" tIns="243840" rIns="243840" bIns="243840" rtlCol="0" anchor="t" anchorCtr="0"/>
          <a:lstStyle/>
          <a:p>
            <a:pPr algn="ctr">
              <a:spcBef>
                <a:spcPts val="800"/>
              </a:spcBef>
            </a:pPr>
            <a:endParaRPr lang="en-US" sz="2667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4741328" y="1051835"/>
            <a:ext cx="7170257" cy="553184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733" b="0" baseline="0">
                <a:solidFill>
                  <a:srgbClr val="130F25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396117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79493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177492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46236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4741328" y="361711"/>
            <a:ext cx="3513915" cy="419853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867" b="1" i="0">
                <a:solidFill>
                  <a:srgbClr val="130F25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 dirty="0" err="1"/>
              <a:t>Filename.here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AC2C942-D874-D648-A562-63BDFDAE68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8850" y="2922710"/>
            <a:ext cx="3531268" cy="1012580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solidFill>
                  <a:srgbClr val="130F25"/>
                </a:solidFill>
                <a:latin typeface="+mj-lt"/>
              </a:defRPr>
            </a:lvl1pPr>
          </a:lstStyle>
          <a:p>
            <a:r>
              <a:rPr lang="en-US" dirty="0"/>
              <a:t>Click to Add Title in Title Case</a:t>
            </a:r>
          </a:p>
        </p:txBody>
      </p:sp>
    </p:spTree>
    <p:extLst>
      <p:ext uri="{BB962C8B-B14F-4D97-AF65-F5344CB8AC3E}">
        <p14:creationId xmlns:p14="http://schemas.microsoft.com/office/powerpoint/2010/main" val="29783919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Half Page Title Left and Tab Right - dark">
    <p:bg>
      <p:bgPr>
        <a:solidFill>
          <a:srgbClr val="352B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35BC8FE-30EF-91DB-3C0F-EC7BD3A4EA32}"/>
              </a:ext>
            </a:extLst>
          </p:cNvPr>
          <p:cNvSpPr/>
          <p:nvPr userDrawn="1"/>
        </p:nvSpPr>
        <p:spPr>
          <a:xfrm>
            <a:off x="0" y="0"/>
            <a:ext cx="4408967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243840" tIns="243840" rIns="243840" bIns="243840" rtlCol="0" anchor="t" anchorCtr="0"/>
          <a:lstStyle/>
          <a:p>
            <a:pPr algn="ctr">
              <a:spcBef>
                <a:spcPts val="800"/>
              </a:spcBef>
            </a:pPr>
            <a:endParaRPr lang="en-US" sz="2667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4741328" y="1051835"/>
            <a:ext cx="7170257" cy="553184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733" b="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396117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79493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177492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46236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4741328" y="361711"/>
            <a:ext cx="3513915" cy="419853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867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 dirty="0" err="1"/>
              <a:t>Filename.here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AC2C942-D874-D648-A562-63BDFDAE68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8850" y="2922710"/>
            <a:ext cx="3531268" cy="1012580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in Title Case</a:t>
            </a:r>
          </a:p>
        </p:txBody>
      </p:sp>
    </p:spTree>
    <p:extLst>
      <p:ext uri="{BB962C8B-B14F-4D97-AF65-F5344CB8AC3E}">
        <p14:creationId xmlns:p14="http://schemas.microsoft.com/office/powerpoint/2010/main" val="163602974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Light Full Page with Title and Description">
    <p:bg>
      <p:bgPr>
        <a:solidFill>
          <a:srgbClr val="E2E8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74885958-A933-3E4E-8BED-824CAB93830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1460" y="1950720"/>
            <a:ext cx="10969080" cy="454284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733" b="0" baseline="0">
                <a:solidFill>
                  <a:srgbClr val="130F25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396117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79493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177492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46236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A8A5C202-2F6D-024E-80D9-874E82E9B27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1460" y="1281356"/>
            <a:ext cx="10969080" cy="502705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spcBef>
                <a:spcPts val="0"/>
              </a:spcBef>
              <a:defRPr sz="2133" b="1" i="0">
                <a:solidFill>
                  <a:srgbClr val="130F25"/>
                </a:solidFill>
                <a:latin typeface="+mn-lt"/>
                <a:ea typeface="PS TT Commons DemiBold" panose="02000506040000020004" pitchFamily="2" charset="77"/>
                <a:cs typeface="PS TT Commons DemiBold" panose="02000506040000020004" pitchFamily="2" charset="77"/>
              </a:defRPr>
            </a:lvl1pPr>
          </a:lstStyle>
          <a:p>
            <a:pPr lvl="0"/>
            <a:r>
              <a:rPr lang="en-US" dirty="0"/>
              <a:t>Add a line of text here if needed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22E4E1F-BE11-C54B-B450-B76A70B974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solidFill>
                  <a:srgbClr val="130F25"/>
                </a:solidFill>
                <a:latin typeface="+mj-lt"/>
              </a:defRPr>
            </a:lvl1pPr>
          </a:lstStyle>
          <a:p>
            <a:r>
              <a:rPr lang="en-US" dirty="0"/>
              <a:t>Click to Add Title in Title Case</a:t>
            </a:r>
          </a:p>
        </p:txBody>
      </p:sp>
    </p:spTree>
    <p:extLst>
      <p:ext uri="{BB962C8B-B14F-4D97-AF65-F5344CB8AC3E}">
        <p14:creationId xmlns:p14="http://schemas.microsoft.com/office/powerpoint/2010/main" val="70359894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Full Page with Title and Description - 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11460" y="1950720"/>
            <a:ext cx="10969080" cy="454284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733" b="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396117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79493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177492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46236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611460" y="1281356"/>
            <a:ext cx="10969080" cy="502705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spcBef>
                <a:spcPts val="0"/>
              </a:spcBef>
              <a:defRPr sz="2133" b="1" i="0">
                <a:solidFill>
                  <a:schemeClr val="bg1"/>
                </a:solidFill>
                <a:latin typeface="+mn-lt"/>
                <a:ea typeface="PS TT Commons DemiBold" panose="02000506040000020004" pitchFamily="2" charset="77"/>
                <a:cs typeface="PS TT Commons DemiBold" panose="02000506040000020004" pitchFamily="2" charset="77"/>
              </a:defRPr>
            </a:lvl1pPr>
          </a:lstStyle>
          <a:p>
            <a:pPr lvl="0"/>
            <a:r>
              <a:rPr lang="en-US" dirty="0"/>
              <a:t>Add a line of text here if needed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E190D80-BF16-E04A-ACC0-8B0810D56F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Add Title in Title Case</a:t>
            </a:r>
          </a:p>
        </p:txBody>
      </p:sp>
    </p:spTree>
    <p:extLst>
      <p:ext uri="{BB962C8B-B14F-4D97-AF65-F5344CB8AC3E}">
        <p14:creationId xmlns:p14="http://schemas.microsoft.com/office/powerpoint/2010/main" val="306998067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Title Half Page with Tab and Outp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C94F64E-09A5-E4BD-279F-6C7BA43322DA}"/>
              </a:ext>
            </a:extLst>
          </p:cNvPr>
          <p:cNvSpPr/>
          <p:nvPr userDrawn="1"/>
        </p:nvSpPr>
        <p:spPr>
          <a:xfrm>
            <a:off x="-3" y="0"/>
            <a:ext cx="12192003" cy="253134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243840" tIns="243840" rIns="243840" bIns="243840" rtlCol="0" anchor="t" anchorCtr="0"/>
          <a:lstStyle/>
          <a:p>
            <a:pPr algn="ctr">
              <a:spcBef>
                <a:spcPts val="800"/>
              </a:spcBef>
            </a:pPr>
            <a:endParaRPr lang="en-US" sz="2667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E168F67-2B74-9B44-9C64-F6995894ADBF}"/>
              </a:ext>
            </a:extLst>
          </p:cNvPr>
          <p:cNvSpPr/>
          <p:nvPr userDrawn="1"/>
        </p:nvSpPr>
        <p:spPr>
          <a:xfrm>
            <a:off x="0" y="1950721"/>
            <a:ext cx="12192000" cy="607899"/>
          </a:xfrm>
          <a:prstGeom prst="rect">
            <a:avLst/>
          </a:prstGeom>
          <a:solidFill>
            <a:srgbClr val="E2E8F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2329634-D71F-1444-9687-0F2E294663B4}"/>
              </a:ext>
            </a:extLst>
          </p:cNvPr>
          <p:cNvSpPr/>
          <p:nvPr userDrawn="1"/>
        </p:nvSpPr>
        <p:spPr>
          <a:xfrm>
            <a:off x="0" y="2524009"/>
            <a:ext cx="12192000" cy="2387667"/>
          </a:xfrm>
          <a:prstGeom prst="rect">
            <a:avLst/>
          </a:prstGeom>
          <a:solidFill>
            <a:srgbClr val="E2E8F0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243840" tIns="243840" rIns="243840" bIns="243840" rtlCol="0" anchor="t" anchorCtr="0"/>
          <a:lstStyle/>
          <a:p>
            <a:pPr algn="ctr">
              <a:spcBef>
                <a:spcPts val="800"/>
              </a:spcBef>
            </a:pPr>
            <a:endParaRPr lang="en-US" sz="2667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C6811143-476A-914D-93C0-DF512E7A0C8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1460" y="1281356"/>
            <a:ext cx="10969080" cy="502705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spcBef>
                <a:spcPts val="0"/>
              </a:spcBef>
              <a:defRPr sz="2133" b="1" i="0">
                <a:solidFill>
                  <a:srgbClr val="130F25"/>
                </a:solidFill>
                <a:latin typeface="+mn-lt"/>
                <a:ea typeface="PS TT Commons DemiBold" panose="02000506040000020004" pitchFamily="2" charset="77"/>
                <a:cs typeface="PS TT Commons DemiBold" panose="02000506040000020004" pitchFamily="2" charset="77"/>
              </a:defRPr>
            </a:lvl1pPr>
          </a:lstStyle>
          <a:p>
            <a:pPr lvl="0"/>
            <a:r>
              <a:rPr lang="en-US" dirty="0"/>
              <a:t>Add a line of text here if needed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1274862A-3F03-484C-B6D7-C474A830FE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solidFill>
                  <a:srgbClr val="130F25"/>
                </a:solidFill>
                <a:latin typeface="+mj-lt"/>
              </a:defRPr>
            </a:lvl1pPr>
          </a:lstStyle>
          <a:p>
            <a:r>
              <a:rPr lang="en-US"/>
              <a:t>Click to Add Title in Title Case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611459" y="5047488"/>
            <a:ext cx="10969081" cy="164592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733" b="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396117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79493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177492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46236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&gt; Console</a:t>
            </a:r>
          </a:p>
        </p:txBody>
      </p:sp>
      <p:sp>
        <p:nvSpPr>
          <p:cNvPr id="18" name="Rounded Rectangle 6">
            <a:extLst>
              <a:ext uri="{FF2B5EF4-FFF2-40B4-BE49-F238E27FC236}">
                <a16:creationId xmlns:a16="http://schemas.microsoft.com/office/drawing/2014/main" id="{18A3BCAE-13F5-174E-AA47-3F13835F8784}"/>
              </a:ext>
            </a:extLst>
          </p:cNvPr>
          <p:cNvSpPr/>
          <p:nvPr userDrawn="1"/>
        </p:nvSpPr>
        <p:spPr>
          <a:xfrm>
            <a:off x="611460" y="2081824"/>
            <a:ext cx="4367697" cy="684975"/>
          </a:xfrm>
          <a:prstGeom prst="roundRect">
            <a:avLst/>
          </a:prstGeom>
          <a:solidFill>
            <a:srgbClr val="E2E8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9" name="Text Placeholder 9">
            <a:extLst>
              <a:ext uri="{FF2B5EF4-FFF2-40B4-BE49-F238E27FC236}">
                <a16:creationId xmlns:a16="http://schemas.microsoft.com/office/drawing/2014/main" id="{DEE01B59-C345-5F4E-9644-EC625C57223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7074" y="2105895"/>
            <a:ext cx="3518537" cy="419853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867" b="1" i="0">
                <a:solidFill>
                  <a:srgbClr val="130F25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 dirty="0"/>
              <a:t>Filename.here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0AA68304-FAFF-3847-AA4D-036248DB844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1460" y="2694432"/>
            <a:ext cx="10969081" cy="205415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733" b="0" baseline="0">
                <a:solidFill>
                  <a:srgbClr val="130F25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396117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79493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177492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46236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</p:spTree>
    <p:extLst>
      <p:ext uri="{BB962C8B-B14F-4D97-AF65-F5344CB8AC3E}">
        <p14:creationId xmlns:p14="http://schemas.microsoft.com/office/powerpoint/2010/main" val="37019267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Title Half Page with Tab and Output - dark">
    <p:bg>
      <p:bgPr>
        <a:solidFill>
          <a:srgbClr val="E2E8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98D9CA2-4EDE-80D0-19D7-6F0364F2556C}"/>
              </a:ext>
            </a:extLst>
          </p:cNvPr>
          <p:cNvSpPr/>
          <p:nvPr userDrawn="1"/>
        </p:nvSpPr>
        <p:spPr>
          <a:xfrm>
            <a:off x="-3" y="0"/>
            <a:ext cx="12192003" cy="2531341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243840" tIns="243840" rIns="243840" bIns="243840" rtlCol="0" anchor="t" anchorCtr="0"/>
          <a:lstStyle/>
          <a:p>
            <a:pPr algn="ctr">
              <a:spcBef>
                <a:spcPts val="800"/>
              </a:spcBef>
            </a:pPr>
            <a:endParaRPr lang="en-US" sz="2667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CCE4ADB-513D-6547-A537-41E419C45CB6}"/>
              </a:ext>
            </a:extLst>
          </p:cNvPr>
          <p:cNvSpPr/>
          <p:nvPr userDrawn="1"/>
        </p:nvSpPr>
        <p:spPr>
          <a:xfrm>
            <a:off x="0" y="1950721"/>
            <a:ext cx="12192000" cy="580621"/>
          </a:xfrm>
          <a:prstGeom prst="rect">
            <a:avLst/>
          </a:prstGeom>
          <a:solidFill>
            <a:srgbClr val="352B6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2329634-D71F-1444-9687-0F2E294663B4}"/>
              </a:ext>
            </a:extLst>
          </p:cNvPr>
          <p:cNvSpPr/>
          <p:nvPr userDrawn="1"/>
        </p:nvSpPr>
        <p:spPr>
          <a:xfrm>
            <a:off x="0" y="2524008"/>
            <a:ext cx="12192000" cy="2387667"/>
          </a:xfrm>
          <a:prstGeom prst="rect">
            <a:avLst/>
          </a:prstGeom>
          <a:solidFill>
            <a:srgbClr val="352B6F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243840" tIns="243840" rIns="243840" bIns="243840" rtlCol="0" anchor="t" anchorCtr="0"/>
          <a:lstStyle/>
          <a:p>
            <a:pPr algn="ctr">
              <a:spcBef>
                <a:spcPts val="800"/>
              </a:spcBef>
            </a:pPr>
            <a:endParaRPr lang="en-US" sz="2667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C6811143-476A-914D-93C0-DF512E7A0C8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1460" y="1281356"/>
            <a:ext cx="10969080" cy="502705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spcBef>
                <a:spcPts val="0"/>
              </a:spcBef>
              <a:defRPr sz="2133" b="1" i="0">
                <a:solidFill>
                  <a:schemeClr val="bg1"/>
                </a:solidFill>
                <a:latin typeface="+mn-lt"/>
                <a:ea typeface="PS TT Commons DemiBold" panose="02000506040000020004" pitchFamily="2" charset="77"/>
                <a:cs typeface="PS TT Commons DemiBold" panose="02000506040000020004" pitchFamily="2" charset="77"/>
              </a:defRPr>
            </a:lvl1pPr>
          </a:lstStyle>
          <a:p>
            <a:pPr lvl="0"/>
            <a:r>
              <a:rPr lang="en-US" dirty="0"/>
              <a:t>Add a line of text here if needed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1274862A-3F03-484C-B6D7-C474A830FE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in Title Case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611459" y="5047488"/>
            <a:ext cx="10969081" cy="164592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733" b="0" baseline="0">
                <a:solidFill>
                  <a:srgbClr val="130F25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396117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79493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177492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46236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&gt; Console</a:t>
            </a:r>
          </a:p>
        </p:txBody>
      </p:sp>
      <p:sp>
        <p:nvSpPr>
          <p:cNvPr id="18" name="Rounded Rectangle 6">
            <a:extLst>
              <a:ext uri="{FF2B5EF4-FFF2-40B4-BE49-F238E27FC236}">
                <a16:creationId xmlns:a16="http://schemas.microsoft.com/office/drawing/2014/main" id="{8D56FCDA-A803-484C-AA09-84B100532755}"/>
              </a:ext>
            </a:extLst>
          </p:cNvPr>
          <p:cNvSpPr/>
          <p:nvPr userDrawn="1"/>
        </p:nvSpPr>
        <p:spPr>
          <a:xfrm>
            <a:off x="611460" y="2081824"/>
            <a:ext cx="4367697" cy="684975"/>
          </a:xfrm>
          <a:prstGeom prst="roundRect">
            <a:avLst/>
          </a:prstGeom>
          <a:solidFill>
            <a:srgbClr val="352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9" name="Text Placeholder 9">
            <a:extLst>
              <a:ext uri="{FF2B5EF4-FFF2-40B4-BE49-F238E27FC236}">
                <a16:creationId xmlns:a16="http://schemas.microsoft.com/office/drawing/2014/main" id="{8482F8EA-81C2-5448-A9D4-34BCA15EA56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7074" y="2105895"/>
            <a:ext cx="3518537" cy="419853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867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 dirty="0"/>
              <a:t>Filename.here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0AA68304-FAFF-3847-AA4D-036248DB844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1460" y="2694432"/>
            <a:ext cx="10969081" cy="205415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733" b="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396117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79493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177492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46236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</p:spTree>
    <p:extLst>
      <p:ext uri="{BB962C8B-B14F-4D97-AF65-F5344CB8AC3E}">
        <p14:creationId xmlns:p14="http://schemas.microsoft.com/office/powerpoint/2010/main" val="391537287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Half Page Horizont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49EB1C5-6694-8773-2752-1E7490C11A29}"/>
              </a:ext>
            </a:extLst>
          </p:cNvPr>
          <p:cNvSpPr/>
          <p:nvPr userDrawn="1"/>
        </p:nvSpPr>
        <p:spPr>
          <a:xfrm>
            <a:off x="-3" y="-2"/>
            <a:ext cx="12192003" cy="4230627"/>
          </a:xfrm>
          <a:prstGeom prst="rect">
            <a:avLst/>
          </a:prstGeom>
          <a:solidFill>
            <a:srgbClr val="E2E8F0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243840" tIns="243840" rIns="243840" bIns="243840" rtlCol="0" anchor="t" anchorCtr="0"/>
          <a:lstStyle/>
          <a:p>
            <a:pPr algn="ctr">
              <a:spcBef>
                <a:spcPts val="800"/>
              </a:spcBef>
            </a:pPr>
            <a:endParaRPr lang="en-US" sz="2667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68189" y="292609"/>
            <a:ext cx="11655588" cy="3711471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lnSpc>
                <a:spcPct val="110000"/>
              </a:lnSpc>
              <a:buNone/>
              <a:defRPr sz="1733" b="0" baseline="0">
                <a:solidFill>
                  <a:srgbClr val="130F25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396117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79493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177492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46236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608ABFF4-556D-504D-8526-20EE4FA72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8187" y="4524254"/>
            <a:ext cx="11655588" cy="402823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533" b="1" i="0" baseline="0">
                <a:solidFill>
                  <a:srgbClr val="130F25"/>
                </a:solidFill>
                <a:latin typeface="+mj-lt"/>
              </a:defRPr>
            </a:lvl1pPr>
          </a:lstStyle>
          <a:p>
            <a:r>
              <a:rPr lang="en-US" dirty="0"/>
              <a:t>Add Title Slide in Title Case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EAF9EA1C-3519-594B-8FFD-CC4BD6BC8B3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68187" y="5049078"/>
            <a:ext cx="11655588" cy="1525590"/>
          </a:xfrm>
          <a:prstGeom prst="rect">
            <a:avLst/>
          </a:prstGeom>
        </p:spPr>
        <p:txBody>
          <a:bodyPr l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charset="0"/>
              <a:buNone/>
              <a:defRPr sz="2000" b="0" i="0">
                <a:solidFill>
                  <a:srgbClr val="130F25"/>
                </a:solidFill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0058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Dark Half Page Horizontal - dark">
    <p:bg>
      <p:bgPr>
        <a:solidFill>
          <a:srgbClr val="352B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323EE86-7308-8ED2-6949-CCA7F18C3E11}"/>
              </a:ext>
            </a:extLst>
          </p:cNvPr>
          <p:cNvSpPr/>
          <p:nvPr userDrawn="1"/>
        </p:nvSpPr>
        <p:spPr>
          <a:xfrm>
            <a:off x="-3" y="-2"/>
            <a:ext cx="12192003" cy="423062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243840" tIns="243840" rIns="243840" bIns="243840" rtlCol="0" anchor="t" anchorCtr="0"/>
          <a:lstStyle/>
          <a:p>
            <a:pPr algn="ctr">
              <a:spcBef>
                <a:spcPts val="800"/>
              </a:spcBef>
            </a:pPr>
            <a:endParaRPr lang="en-US" sz="2667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8187" y="4524254"/>
            <a:ext cx="11655588" cy="402823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533" b="1" i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Add Title Slide in Title Case</a:t>
            </a:r>
          </a:p>
        </p:txBody>
      </p:sp>
      <p:sp>
        <p:nvSpPr>
          <p:cNvPr id="3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268187" y="5049078"/>
            <a:ext cx="11655588" cy="1525590"/>
          </a:xfrm>
          <a:prstGeom prst="rect">
            <a:avLst/>
          </a:prstGeom>
        </p:spPr>
        <p:txBody>
          <a:bodyPr l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charset="0"/>
              <a:buNone/>
              <a:defRPr sz="2000" b="0" i="0">
                <a:solidFill>
                  <a:schemeClr val="tx1"/>
                </a:solidFill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68189" y="292609"/>
            <a:ext cx="11655588" cy="3711471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733" b="0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396117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79493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177492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46236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</p:spTree>
    <p:extLst>
      <p:ext uri="{BB962C8B-B14F-4D97-AF65-F5344CB8AC3E}">
        <p14:creationId xmlns:p14="http://schemas.microsoft.com/office/powerpoint/2010/main" val="1784965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0825C826-F821-45FD-CF72-44F21A3992F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4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75191" y="3025629"/>
            <a:ext cx="10203142" cy="806743"/>
          </a:xfrm>
          <a:prstGeom prst="rect">
            <a:avLst/>
          </a:prstGeom>
        </p:spPr>
        <p:txBody>
          <a:bodyPr anchor="ctr"/>
          <a:lstStyle>
            <a:lvl1pPr algn="l">
              <a:defRPr sz="4000" b="1" i="0">
                <a:latin typeface="+mj-lt"/>
              </a:defRPr>
            </a:lvl1pPr>
          </a:lstStyle>
          <a:p>
            <a:r>
              <a:rPr lang="en-US" dirty="0"/>
              <a:t> Add Section Header in Title Case</a:t>
            </a:r>
          </a:p>
        </p:txBody>
      </p:sp>
      <p:cxnSp>
        <p:nvCxnSpPr>
          <p:cNvPr id="4" name="Straight Connector 3"/>
          <p:cNvCxnSpPr>
            <a:cxnSpLocks/>
          </p:cNvCxnSpPr>
          <p:nvPr/>
        </p:nvCxnSpPr>
        <p:spPr>
          <a:xfrm>
            <a:off x="813661" y="3025629"/>
            <a:ext cx="0" cy="806743"/>
          </a:xfrm>
          <a:prstGeom prst="line">
            <a:avLst/>
          </a:prstGeom>
          <a:noFill/>
          <a:ln w="190500" cap="flat" cmpd="sng" algn="ctr">
            <a:solidFill>
              <a:schemeClr val="accent1"/>
            </a:solidFill>
            <a:prstDash val="solid"/>
            <a:headEnd type="none"/>
            <a:tailEnd type="none"/>
          </a:ln>
          <a:effectLst/>
        </p:spPr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64229122-5CB1-FFF8-E235-D158FAC7B30F}"/>
              </a:ext>
            </a:extLst>
          </p:cNvPr>
          <p:cNvGrpSpPr/>
          <p:nvPr userDrawn="1"/>
        </p:nvGrpSpPr>
        <p:grpSpPr>
          <a:xfrm>
            <a:off x="1" y="-1133195"/>
            <a:ext cx="4099459" cy="874375"/>
            <a:chOff x="0" y="-1699793"/>
            <a:chExt cx="6149189" cy="131156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620A43C-352A-7FD7-5F69-EF4D10891440}"/>
                </a:ext>
              </a:extLst>
            </p:cNvPr>
            <p:cNvSpPr/>
            <p:nvPr userDrawn="1"/>
          </p:nvSpPr>
          <p:spPr>
            <a:xfrm>
              <a:off x="3803903" y="-1699793"/>
              <a:ext cx="2345286" cy="13037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5DB6E72-1EFC-B30F-38C7-5344C11608D2}"/>
                </a:ext>
              </a:extLst>
            </p:cNvPr>
            <p:cNvSpPr/>
            <p:nvPr userDrawn="1"/>
          </p:nvSpPr>
          <p:spPr>
            <a:xfrm>
              <a:off x="0" y="-1699793"/>
              <a:ext cx="3792754" cy="130759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2068515-DEAC-BCD8-BF2A-85606B5F4BDF}"/>
                </a:ext>
              </a:extLst>
            </p:cNvPr>
            <p:cNvSpPr txBox="1"/>
            <p:nvPr userDrawn="1"/>
          </p:nvSpPr>
          <p:spPr>
            <a:xfrm>
              <a:off x="210315" y="-1353329"/>
              <a:ext cx="3207442" cy="640080"/>
            </a:xfrm>
            <a:prstGeom prst="rect">
              <a:avLst/>
            </a:prstGeom>
          </p:spPr>
          <p:txBody>
            <a:bodyPr vert="horz" wrap="none" lIns="0" tIns="32970" rIns="65939" bIns="32970" rtlCol="0" anchor="ctr" anchorCtr="0">
              <a:noAutofit/>
            </a:bodyPr>
            <a:lstStyle/>
            <a:p>
              <a:pPr marL="0" marR="0" indent="0" algn="r" defTabSz="293016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PS TT Commons" charset="0"/>
                  <a:cs typeface="PS TT Commons" charset="0"/>
                </a:rPr>
                <a:t>Font check</a:t>
              </a:r>
            </a:p>
            <a:p>
              <a:pPr marL="0" marR="0" indent="0" algn="r" defTabSz="293016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PS TT Commons" charset="0"/>
                  <a:ea typeface="PS TT Commons" charset="0"/>
                  <a:cs typeface="PS TT Commons" charset="0"/>
                </a:rPr>
                <a:t>Do the g’s match?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69B52BD-1D48-B439-73D3-886EF725ACE9}"/>
                </a:ext>
              </a:extLst>
            </p:cNvPr>
            <p:cNvSpPr txBox="1"/>
            <p:nvPr userDrawn="1"/>
          </p:nvSpPr>
          <p:spPr>
            <a:xfrm>
              <a:off x="5167983" y="-1673195"/>
              <a:ext cx="981206" cy="1014564"/>
            </a:xfrm>
            <a:prstGeom prst="rect">
              <a:avLst/>
            </a:prstGeom>
          </p:spPr>
          <p:txBody>
            <a:bodyPr vert="horz" wrap="none" lIns="0" tIns="32970" rIns="65939" bIns="32970" rtlCol="0" anchor="ctr" anchorCtr="0">
              <a:noAutofit/>
            </a:bodyPr>
            <a:lstStyle/>
            <a:p>
              <a:pPr lvl="0"/>
              <a:r>
                <a:rPr lang="en-US" sz="4534" dirty="0">
                  <a:solidFill>
                    <a:srgbClr val="130F25"/>
                  </a:solidFill>
                  <a:latin typeface="+mj-lt"/>
                </a:rPr>
                <a:t>g</a:t>
              </a:r>
            </a:p>
          </p:txBody>
        </p:sp>
        <p:pic>
          <p:nvPicPr>
            <p:cNvPr id="12" name="Picture 11" descr="Logo, icon&#10;&#10;Description automatically generated">
              <a:extLst>
                <a:ext uri="{FF2B5EF4-FFF2-40B4-BE49-F238E27FC236}">
                  <a16:creationId xmlns:a16="http://schemas.microsoft.com/office/drawing/2014/main" id="{0F8C2E66-E5EF-1678-9F4E-8690E9AFF53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4003069" y="-1673653"/>
              <a:ext cx="1164914" cy="12854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6213993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Full Page with Title">
    <p:bg>
      <p:bgPr>
        <a:solidFill>
          <a:srgbClr val="E2E8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11460" y="1365504"/>
            <a:ext cx="10969081" cy="51816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733" b="0" baseline="0">
                <a:solidFill>
                  <a:srgbClr val="130F25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396117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79493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177492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46236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939997B-1E82-AD40-99E5-A98C1981A2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solidFill>
                  <a:srgbClr val="130F25"/>
                </a:solidFill>
                <a:latin typeface="+mj-lt"/>
              </a:defRPr>
            </a:lvl1pPr>
          </a:lstStyle>
          <a:p>
            <a:r>
              <a:rPr lang="en-US" dirty="0"/>
              <a:t>Click to Add Title in Title Case</a:t>
            </a:r>
          </a:p>
        </p:txBody>
      </p:sp>
    </p:spTree>
    <p:extLst>
      <p:ext uri="{BB962C8B-B14F-4D97-AF65-F5344CB8AC3E}">
        <p14:creationId xmlns:p14="http://schemas.microsoft.com/office/powerpoint/2010/main" val="262093847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Full Page with Title - 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11460" y="1365504"/>
            <a:ext cx="10969081" cy="51816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733" b="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396117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79493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177492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46236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B3F2644-8D69-DC4B-89FD-3BFF1718A8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Add Title in Title Case</a:t>
            </a:r>
          </a:p>
        </p:txBody>
      </p:sp>
    </p:spTree>
    <p:extLst>
      <p:ext uri="{BB962C8B-B14F-4D97-AF65-F5344CB8AC3E}">
        <p14:creationId xmlns:p14="http://schemas.microsoft.com/office/powerpoint/2010/main" val="423837506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Half Page Vertical with Poin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8E685F9-E7EA-C7CC-43EE-0D403B327275}"/>
              </a:ext>
            </a:extLst>
          </p:cNvPr>
          <p:cNvSpPr/>
          <p:nvPr userDrawn="1"/>
        </p:nvSpPr>
        <p:spPr>
          <a:xfrm>
            <a:off x="0" y="1"/>
            <a:ext cx="6083808" cy="6858001"/>
          </a:xfrm>
          <a:prstGeom prst="rect">
            <a:avLst/>
          </a:prstGeom>
          <a:solidFill>
            <a:srgbClr val="E2E8F0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243840" tIns="243840" rIns="243840" bIns="243840" rtlCol="0" anchor="t" anchorCtr="0"/>
          <a:lstStyle/>
          <a:p>
            <a:pPr algn="ctr">
              <a:spcBef>
                <a:spcPts val="800"/>
              </a:spcBef>
            </a:pPr>
            <a:endParaRPr lang="en-US" sz="2667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222F59EF-DB22-BA4D-A09B-DB9586EAB50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68189" y="371060"/>
            <a:ext cx="5486436" cy="612117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733" b="0" baseline="0">
                <a:solidFill>
                  <a:srgbClr val="130F25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396117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79493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177492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46236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r>
              <a:rPr lang="en-US" dirty="0"/>
              <a:t>// Put code on this side</a:t>
            </a:r>
          </a:p>
          <a:p>
            <a:r>
              <a:rPr lang="en-US" dirty="0"/>
              <a:t>let website = {</a:t>
            </a:r>
            <a:br>
              <a:rPr lang="en-US" dirty="0"/>
            </a:br>
            <a:r>
              <a:rPr lang="en-US" dirty="0"/>
              <a:t>  name: 'Pluralsight',</a:t>
            </a:r>
          </a:p>
          <a:p>
            <a:pPr>
              <a:spcBef>
                <a:spcPts val="300"/>
              </a:spcBef>
            </a:pPr>
            <a:r>
              <a:rPr lang="en-US" dirty="0"/>
              <a:t>  </a:t>
            </a:r>
            <a:r>
              <a:rPr lang="en-US" dirty="0" err="1"/>
              <a:t>url</a:t>
            </a:r>
            <a:r>
              <a:rPr lang="en-US" dirty="0"/>
              <a:t>: 'https://</a:t>
            </a:r>
            <a:r>
              <a:rPr lang="en-US" dirty="0" err="1"/>
              <a:t>pluralsight.com</a:t>
            </a:r>
            <a:r>
              <a:rPr lang="en-US" dirty="0"/>
              <a:t>'</a:t>
            </a:r>
            <a:br>
              <a:rPr lang="en-US" dirty="0"/>
            </a:br>
            <a:r>
              <a:rPr lang="en-US" dirty="0"/>
              <a:t>};</a:t>
            </a:r>
          </a:p>
          <a:p>
            <a:pPr>
              <a:spcBef>
                <a:spcPts val="0"/>
              </a:spcBef>
            </a:pPr>
            <a:br>
              <a:rPr lang="en-US" dirty="0"/>
            </a:br>
            <a:r>
              <a:rPr lang="en-US" dirty="0"/>
              <a:t>function </a:t>
            </a:r>
            <a:r>
              <a:rPr lang="en-US" dirty="0" err="1"/>
              <a:t>makeUrl</a:t>
            </a:r>
            <a:r>
              <a:rPr lang="en-US" dirty="0"/>
              <a:t>() {}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/>
              <a:t>let sites = []</a:t>
            </a:r>
          </a:p>
          <a:p>
            <a:pPr>
              <a:spcBef>
                <a:spcPts val="0"/>
              </a:spcBef>
            </a:pPr>
            <a:r>
              <a:rPr lang="en-US" dirty="0" err="1"/>
              <a:t>sites.push</a:t>
            </a:r>
            <a:r>
              <a:rPr lang="en-US" dirty="0"/>
              <a:t>(website)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 err="1"/>
              <a:t>console.log</a:t>
            </a:r>
            <a:r>
              <a:rPr lang="en-US" dirty="0"/>
              <a:t>(sites[0].name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43511DE7-ED7D-684A-92BA-3739FB0A411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73666" y="371060"/>
            <a:ext cx="5650992" cy="6121179"/>
          </a:xfrm>
          <a:prstGeom prst="rect">
            <a:avLst/>
          </a:prstGeom>
        </p:spPr>
        <p:txBody>
          <a:bodyPr>
            <a:noAutofit/>
          </a:bodyPr>
          <a:lstStyle>
            <a:lvl1pPr marL="178232" indent="-239195">
              <a:lnSpc>
                <a:spcPct val="120000"/>
              </a:lnSpc>
              <a:spcBef>
                <a:spcPts val="0"/>
              </a:spcBef>
              <a:buSzPct val="70000"/>
              <a:buFont typeface="Wingdings 3" panose="05040102010807070707" pitchFamily="18" charset="2"/>
              <a:buChar char="t"/>
              <a:tabLst/>
              <a:defRPr sz="1867" b="0" i="0" baseline="0">
                <a:solidFill>
                  <a:srgbClr val="130F25"/>
                </a:solidFill>
                <a:latin typeface="+mn-lt"/>
                <a:ea typeface="PS TT Commons Light" charset="0"/>
                <a:cs typeface="PS TT Commons Light" charset="0"/>
              </a:defRPr>
            </a:lvl1pPr>
            <a:lvl2pPr marL="378903" indent="0">
              <a:lnSpc>
                <a:spcPts val="2667"/>
              </a:lnSpc>
              <a:buFontTx/>
              <a:buNone/>
              <a:defRPr/>
            </a:lvl2pPr>
            <a:lvl3pPr marL="378903" indent="0">
              <a:buFontTx/>
              <a:buNone/>
              <a:defRPr/>
            </a:lvl3pPr>
            <a:lvl4pPr marL="378903" indent="0">
              <a:buFontTx/>
              <a:buNone/>
              <a:defRPr/>
            </a:lvl4pPr>
            <a:lvl5pPr marL="378903" indent="0">
              <a:buFontTx/>
              <a:buNone/>
              <a:defRPr/>
            </a:lvl5pPr>
          </a:lstStyle>
          <a:p>
            <a:pPr marL="267335">
              <a:lnSpc>
                <a:spcPct val="120000"/>
              </a:lnSpc>
            </a:pPr>
            <a:r>
              <a:rPr lang="en-US" dirty="0"/>
              <a:t>Line up with these notes</a:t>
            </a:r>
          </a:p>
          <a:p>
            <a:pPr marL="267335">
              <a:lnSpc>
                <a:spcPct val="120000"/>
              </a:lnSpc>
            </a:pP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Create an object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Define a function</a:t>
            </a:r>
            <a:br>
              <a:rPr lang="en-US" dirty="0"/>
            </a:b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Add the object to an array</a:t>
            </a:r>
          </a:p>
          <a:p>
            <a:pPr marL="267335">
              <a:lnSpc>
                <a:spcPct val="120000"/>
              </a:lnSpc>
            </a:pP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Log the site name to the console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93AA3E1-E235-AF5B-DE82-AA46B9C95D85}"/>
              </a:ext>
            </a:extLst>
          </p:cNvPr>
          <p:cNvSpPr/>
          <p:nvPr userDrawn="1"/>
        </p:nvSpPr>
        <p:spPr>
          <a:xfrm>
            <a:off x="0" y="-853440"/>
            <a:ext cx="4776604" cy="791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219232">
              <a:lnSpc>
                <a:spcPct val="150000"/>
              </a:lnSpc>
            </a:pPr>
            <a:r>
              <a:rPr lang="en-US" sz="16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16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with</a:t>
            </a:r>
            <a:r>
              <a:rPr lang="en-US" sz="1600" b="0" i="0" baseline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1219232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16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6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6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2605150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9"/>
                        </p:tgtEl>
                        <p:attrNameLst>
                          <p:attrName>ppt_c</p:attrName>
                        </p:attrNameLst>
                      </p:cBhvr>
                      <p:to>
                        <a:srgbClr val="BEBEBE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Half Page Vertical with Points - dark">
    <p:bg>
      <p:bgPr>
        <a:solidFill>
          <a:srgbClr val="352B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E77EA11-27F1-BD3E-E5C4-F03C80467AA6}"/>
              </a:ext>
            </a:extLst>
          </p:cNvPr>
          <p:cNvSpPr/>
          <p:nvPr userDrawn="1"/>
        </p:nvSpPr>
        <p:spPr>
          <a:xfrm>
            <a:off x="0" y="1"/>
            <a:ext cx="6083808" cy="6858001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243840" tIns="243840" rIns="243840" bIns="243840" rtlCol="0" anchor="t" anchorCtr="0"/>
          <a:lstStyle/>
          <a:p>
            <a:pPr algn="ctr">
              <a:spcBef>
                <a:spcPts val="800"/>
              </a:spcBef>
            </a:pPr>
            <a:endParaRPr lang="en-US" sz="2667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68189" y="371060"/>
            <a:ext cx="5486436" cy="612117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733" b="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396117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79493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177492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46236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r>
              <a:rPr lang="en-US" dirty="0"/>
              <a:t>// Put code on this side</a:t>
            </a:r>
          </a:p>
          <a:p>
            <a:r>
              <a:rPr lang="en-US" dirty="0"/>
              <a:t>let website = {</a:t>
            </a:r>
            <a:br>
              <a:rPr lang="en-US" dirty="0"/>
            </a:br>
            <a:r>
              <a:rPr lang="en-US" dirty="0"/>
              <a:t>  name: 'Pluralsight',</a:t>
            </a:r>
          </a:p>
          <a:p>
            <a:pPr>
              <a:spcBef>
                <a:spcPts val="300"/>
              </a:spcBef>
            </a:pPr>
            <a:r>
              <a:rPr lang="en-US" dirty="0"/>
              <a:t>  </a:t>
            </a:r>
            <a:r>
              <a:rPr lang="en-US" dirty="0" err="1"/>
              <a:t>url</a:t>
            </a:r>
            <a:r>
              <a:rPr lang="en-US" dirty="0"/>
              <a:t>: 'https://</a:t>
            </a:r>
            <a:r>
              <a:rPr lang="en-US" dirty="0" err="1"/>
              <a:t>pluralsight.com</a:t>
            </a:r>
            <a:r>
              <a:rPr lang="en-US" dirty="0"/>
              <a:t>'</a:t>
            </a:r>
            <a:br>
              <a:rPr lang="en-US" dirty="0"/>
            </a:br>
            <a:r>
              <a:rPr lang="en-US" dirty="0"/>
              <a:t>};</a:t>
            </a:r>
          </a:p>
          <a:p>
            <a:pPr>
              <a:spcBef>
                <a:spcPts val="0"/>
              </a:spcBef>
            </a:pPr>
            <a:br>
              <a:rPr lang="en-US" dirty="0"/>
            </a:br>
            <a:r>
              <a:rPr lang="en-US" dirty="0"/>
              <a:t>function </a:t>
            </a:r>
            <a:r>
              <a:rPr lang="en-US" dirty="0" err="1"/>
              <a:t>makeUrl</a:t>
            </a:r>
            <a:r>
              <a:rPr lang="en-US" dirty="0"/>
              <a:t>() {}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/>
              <a:t>let sites = []</a:t>
            </a:r>
          </a:p>
          <a:p>
            <a:pPr>
              <a:spcBef>
                <a:spcPts val="0"/>
              </a:spcBef>
            </a:pPr>
            <a:r>
              <a:rPr lang="en-US" dirty="0" err="1"/>
              <a:t>sites.push</a:t>
            </a:r>
            <a:r>
              <a:rPr lang="en-US" dirty="0"/>
              <a:t>(website)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 err="1"/>
              <a:t>console.log</a:t>
            </a:r>
            <a:r>
              <a:rPr lang="en-US" dirty="0"/>
              <a:t>(sites[0].name</a:t>
            </a: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6273666" y="371060"/>
            <a:ext cx="5650992" cy="6121179"/>
          </a:xfrm>
          <a:prstGeom prst="rect">
            <a:avLst/>
          </a:prstGeom>
        </p:spPr>
        <p:txBody>
          <a:bodyPr>
            <a:noAutofit/>
          </a:bodyPr>
          <a:lstStyle>
            <a:lvl1pPr marL="178232" indent="-239195">
              <a:lnSpc>
                <a:spcPct val="120000"/>
              </a:lnSpc>
              <a:spcBef>
                <a:spcPts val="0"/>
              </a:spcBef>
              <a:buSzPct val="70000"/>
              <a:buFont typeface="Wingdings 3" panose="05040102010807070707" pitchFamily="18" charset="2"/>
              <a:buChar char="t"/>
              <a:tabLst/>
              <a:defRPr sz="1867" b="0" i="0" baseline="0">
                <a:solidFill>
                  <a:schemeClr val="bg1"/>
                </a:solidFill>
                <a:latin typeface="+mn-lt"/>
                <a:ea typeface="PS TT Commons Light" charset="0"/>
                <a:cs typeface="PS TT Commons Light" charset="0"/>
              </a:defRPr>
            </a:lvl1pPr>
            <a:lvl2pPr marL="378903" indent="0">
              <a:lnSpc>
                <a:spcPts val="2667"/>
              </a:lnSpc>
              <a:buFontTx/>
              <a:buNone/>
              <a:defRPr/>
            </a:lvl2pPr>
            <a:lvl3pPr marL="378903" indent="0">
              <a:buFontTx/>
              <a:buNone/>
              <a:defRPr/>
            </a:lvl3pPr>
            <a:lvl4pPr marL="378903" indent="0">
              <a:buFontTx/>
              <a:buNone/>
              <a:defRPr/>
            </a:lvl4pPr>
            <a:lvl5pPr marL="378903" indent="0">
              <a:buFontTx/>
              <a:buNone/>
              <a:defRPr/>
            </a:lvl5pPr>
          </a:lstStyle>
          <a:p>
            <a:pPr marL="267335">
              <a:lnSpc>
                <a:spcPct val="120000"/>
              </a:lnSpc>
            </a:pPr>
            <a:r>
              <a:rPr lang="en-US" dirty="0"/>
              <a:t>Line up with these notes</a:t>
            </a:r>
          </a:p>
          <a:p>
            <a:pPr marL="267335">
              <a:lnSpc>
                <a:spcPct val="120000"/>
              </a:lnSpc>
            </a:pP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Create an object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Define a function</a:t>
            </a:r>
            <a:br>
              <a:rPr lang="en-US" dirty="0"/>
            </a:b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Add the object to an array</a:t>
            </a:r>
          </a:p>
          <a:p>
            <a:pPr marL="267335">
              <a:lnSpc>
                <a:spcPct val="120000"/>
              </a:lnSpc>
            </a:pP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Log the site name to the console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5378034-FD84-6F9C-31AA-8F5FF86A3992}"/>
              </a:ext>
            </a:extLst>
          </p:cNvPr>
          <p:cNvSpPr/>
          <p:nvPr userDrawn="1"/>
        </p:nvSpPr>
        <p:spPr>
          <a:xfrm>
            <a:off x="0" y="-853440"/>
            <a:ext cx="4776604" cy="791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219232">
              <a:lnSpc>
                <a:spcPct val="150000"/>
              </a:lnSpc>
            </a:pPr>
            <a:r>
              <a:rPr lang="en-US" sz="16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16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with</a:t>
            </a:r>
            <a:r>
              <a:rPr lang="en-US" sz="1600" b="0" i="0" baseline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1219232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16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6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6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2168511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rgbClr val="BEBEBE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Left | Title/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indoor&#10;&#10;Description automatically generated">
            <a:extLst>
              <a:ext uri="{FF2B5EF4-FFF2-40B4-BE49-F238E27FC236}">
                <a16:creationId xmlns:a16="http://schemas.microsoft.com/office/drawing/2014/main" id="{72A13A1B-2BBB-394B-FE91-B2E90BC2A36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39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631373" y="469054"/>
            <a:ext cx="3745556" cy="5938072"/>
          </a:xfrm>
          <a:prstGeom prst="rect">
            <a:avLst/>
          </a:prstGeom>
        </p:spPr>
        <p:txBody>
          <a:bodyPr anchor="ctr">
            <a:noAutofit/>
          </a:bodyPr>
          <a:lstStyle>
            <a:lvl1pPr algn="r">
              <a:defRPr sz="2267" b="0" i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marL="781376" indent="-385259" algn="r">
              <a:buFont typeface="Myriad Pro" panose="020B0503030403020204" pitchFamily="34" charset="0"/>
              <a:buChar char=" "/>
              <a:defRPr sz="2267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marL="1177491" indent="-382550" algn="r">
              <a:buFont typeface="Myriad Pro" panose="020B0503030403020204" pitchFamily="34" charset="0"/>
              <a:buChar char=" "/>
              <a:defRPr sz="2267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marL="1462372" indent="-284878" algn="r">
              <a:buFont typeface="Myriad Pro" panose="020B0503030403020204" pitchFamily="34" charset="0"/>
              <a:buChar char=" "/>
              <a:defRPr sz="2267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marL="1462369" indent="0" algn="r">
              <a:buFont typeface="Myriad Pro" panose="020B0503030403020204" pitchFamily="34" charset="0"/>
              <a:buNone/>
              <a:defRPr sz="2267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</a:lstStyle>
          <a:p>
            <a:pPr lvl="0"/>
            <a:r>
              <a:rPr lang="en-US" dirty="0"/>
              <a:t>Click to add short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sz="quarter" idx="14" hasCustomPrompt="1"/>
          </p:nvPr>
        </p:nvSpPr>
        <p:spPr>
          <a:xfrm>
            <a:off x="5052909" y="1007407"/>
            <a:ext cx="6570132" cy="486136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3200" b="1" i="0">
                <a:latin typeface="+mj-lt"/>
                <a:ea typeface="PS TT Commons" panose="02000506040000020004" pitchFamily="2" charset="77"/>
                <a:cs typeface="PS TT Commons" panose="02000506040000020004" pitchFamily="2" charset="77"/>
              </a:defRPr>
            </a:lvl1pPr>
          </a:lstStyle>
          <a:p>
            <a:pPr lvl="0"/>
            <a:r>
              <a:rPr lang="en-US" dirty="0"/>
              <a:t>Click to Add Title or Click </a:t>
            </a:r>
            <a:br>
              <a:rPr lang="en-US" dirty="0"/>
            </a:br>
            <a:r>
              <a:rPr lang="en-US" dirty="0"/>
              <a:t>Icon to Add Graphic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C5407A7-25B3-1948-A055-738500EB4510}"/>
              </a:ext>
            </a:extLst>
          </p:cNvPr>
          <p:cNvCxnSpPr>
            <a:cxnSpLocks/>
          </p:cNvCxnSpPr>
          <p:nvPr userDrawn="1"/>
        </p:nvCxnSpPr>
        <p:spPr>
          <a:xfrm>
            <a:off x="4714917" y="478143"/>
            <a:ext cx="0" cy="5919895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BE2BB908-1D45-0086-4C2A-C74E0FB8127F}"/>
              </a:ext>
            </a:extLst>
          </p:cNvPr>
          <p:cNvSpPr/>
          <p:nvPr userDrawn="1"/>
        </p:nvSpPr>
        <p:spPr>
          <a:xfrm>
            <a:off x="0" y="-853440"/>
            <a:ext cx="4776604" cy="791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219232">
              <a:lnSpc>
                <a:spcPct val="150000"/>
              </a:lnSpc>
            </a:pPr>
            <a:r>
              <a:rPr lang="en-US" sz="16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16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with</a:t>
            </a:r>
            <a:r>
              <a:rPr lang="en-US" sz="1600" b="0" i="0" baseline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1219232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16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6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6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714848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r Image Left |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indoor&#10;&#10;Description automatically generated">
            <a:extLst>
              <a:ext uri="{FF2B5EF4-FFF2-40B4-BE49-F238E27FC236}">
                <a16:creationId xmlns:a16="http://schemas.microsoft.com/office/drawing/2014/main" id="{810F88DA-BC99-E7AC-3188-1295368AA64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39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Content Placeholder 2"/>
          <p:cNvSpPr>
            <a:spLocks noGrp="1"/>
          </p:cNvSpPr>
          <p:nvPr>
            <p:ph sz="quarter" idx="14" hasCustomPrompt="1"/>
          </p:nvPr>
        </p:nvSpPr>
        <p:spPr>
          <a:xfrm>
            <a:off x="555414" y="469054"/>
            <a:ext cx="3801185" cy="5919895"/>
          </a:xfrm>
          <a:prstGeom prst="rect">
            <a:avLst/>
          </a:prstGeo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defRPr sz="3200" b="1" i="0">
                <a:latin typeface="+mj-lt"/>
                <a:ea typeface="PS TT Commons" panose="02000506040000020004" pitchFamily="2" charset="77"/>
                <a:cs typeface="PS TT Commons" panose="02000506040000020004" pitchFamily="2" charset="77"/>
              </a:defRPr>
            </a:lvl1pPr>
          </a:lstStyle>
          <a:p>
            <a:pPr lvl="0"/>
            <a:r>
              <a:rPr lang="en-US" dirty="0"/>
              <a:t>Click to Add Title or Click Icon to Add Graphic</a:t>
            </a: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5073227" y="469054"/>
            <a:ext cx="6509173" cy="5919895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l">
              <a:defRPr sz="2267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algn="l">
              <a:buSzPct val="100000"/>
              <a:defRPr sz="2267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marL="804374" indent="-208502" algn="l">
              <a:tabLst/>
              <a:defRPr sz="2267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marL="1072146" indent="-189451" algn="l">
              <a:tabLst/>
              <a:defRPr sz="2267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marL="1270064" indent="-173575" algn="l">
              <a:tabLst/>
              <a:defRPr sz="2267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F333DE1-5695-C84C-941E-F354BB5137D1}"/>
              </a:ext>
            </a:extLst>
          </p:cNvPr>
          <p:cNvCxnSpPr>
            <a:cxnSpLocks/>
          </p:cNvCxnSpPr>
          <p:nvPr userDrawn="1"/>
        </p:nvCxnSpPr>
        <p:spPr>
          <a:xfrm>
            <a:off x="4714917" y="478143"/>
            <a:ext cx="0" cy="5919895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84B38577-E9CD-06B4-3EE6-32D760FEF8D0}"/>
              </a:ext>
            </a:extLst>
          </p:cNvPr>
          <p:cNvSpPr/>
          <p:nvPr userDrawn="1"/>
        </p:nvSpPr>
        <p:spPr>
          <a:xfrm>
            <a:off x="0" y="-853440"/>
            <a:ext cx="4776604" cy="791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219232">
              <a:lnSpc>
                <a:spcPct val="150000"/>
              </a:lnSpc>
            </a:pPr>
            <a:r>
              <a:rPr lang="en-US" sz="16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16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with</a:t>
            </a:r>
            <a:r>
              <a:rPr lang="en-US" sz="1600" b="0" i="0" baseline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1219232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16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6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6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3517359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itle or Image Left |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indoor&#10;&#10;Description automatically generated">
            <a:extLst>
              <a:ext uri="{FF2B5EF4-FFF2-40B4-BE49-F238E27FC236}">
                <a16:creationId xmlns:a16="http://schemas.microsoft.com/office/drawing/2014/main" id="{DFDEF51A-298D-D168-189C-3FFE59F0C95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39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E5B6AF-0944-49FB-913E-31C7E9779510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39935" y="1625601"/>
            <a:ext cx="3496735" cy="4551364"/>
          </a:xfrm>
          <a:prstGeom prst="rect">
            <a:avLst/>
          </a:prstGeom>
        </p:spPr>
        <p:txBody>
          <a:bodyPr anchor="ctr">
            <a:noAutofit/>
          </a:bodyPr>
          <a:lstStyle>
            <a:lvl1pPr algn="r">
              <a:defRPr sz="3200" b="1" i="0" baseline="0">
                <a:latin typeface="PS TT Commons" panose="02000506040000020004" pitchFamily="2" charset="77"/>
              </a:defRPr>
            </a:lvl1pPr>
          </a:lstStyle>
          <a:p>
            <a:pPr lvl="0"/>
            <a:r>
              <a:rPr lang="en-US"/>
              <a:t>Click to add title or click icon to add graphic</a:t>
            </a:r>
          </a:p>
        </p:txBody>
      </p:sp>
      <p:cxnSp>
        <p:nvCxnSpPr>
          <p:cNvPr id="8" name="Straight Connector 7"/>
          <p:cNvCxnSpPr>
            <a:cxnSpLocks/>
          </p:cNvCxnSpPr>
          <p:nvPr/>
        </p:nvCxnSpPr>
        <p:spPr>
          <a:xfrm>
            <a:off x="4608211" y="1625601"/>
            <a:ext cx="0" cy="4551364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5073227" y="1625601"/>
            <a:ext cx="6509173" cy="4551364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l">
              <a:defRPr sz="2267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algn="l">
              <a:buSzPct val="100000"/>
              <a:defRPr sz="2267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marL="804374" indent="-208502" algn="l">
              <a:tabLst/>
              <a:defRPr sz="2267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marL="1072146" indent="-189451" algn="l">
              <a:tabLst/>
              <a:defRPr sz="2267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marL="1270064" indent="-173575" algn="l">
              <a:tabLst/>
              <a:defRPr sz="2267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7827264" y="4767072"/>
            <a:ext cx="609600" cy="609600"/>
          </a:xfrm>
          <a:prstGeom prst="rect">
            <a:avLst/>
          </a:prstGeom>
        </p:spPr>
        <p:txBody>
          <a:bodyPr vert="horz" wrap="none" lIns="0" tIns="21980" rIns="43959" bIns="21980" rtlCol="0" anchor="b" anchorCtr="0">
            <a:noAutofit/>
          </a:bodyPr>
          <a:lstStyle/>
          <a:p>
            <a:pPr marL="0" marR="0" indent="0" algn="l" defTabSz="293016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350" b="0" i="0" u="none" strike="noStrike" kern="1200" cap="none" spc="0" normalizeH="0" baseline="0" noProof="0" dirty="0">
              <a:ln>
                <a:noFill/>
              </a:ln>
              <a:solidFill>
                <a:srgbClr val="E5E5E5">
                  <a:lumMod val="10000"/>
                </a:srgbClr>
              </a:solidFill>
              <a:effectLst/>
              <a:uLnTx/>
              <a:uFillTx/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077F39E-8079-7E45-A07C-C8EA05AC6B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latin typeface="+mj-lt"/>
              </a:defRPr>
            </a:lvl1pPr>
          </a:lstStyle>
          <a:p>
            <a:r>
              <a:rPr lang="en-US" dirty="0"/>
              <a:t>Click to Add Title in Title Case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8171721-82AB-8831-BDAD-EA7920CBEF25}"/>
              </a:ext>
            </a:extLst>
          </p:cNvPr>
          <p:cNvSpPr/>
          <p:nvPr userDrawn="1"/>
        </p:nvSpPr>
        <p:spPr>
          <a:xfrm>
            <a:off x="0" y="-853440"/>
            <a:ext cx="4776604" cy="791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219232">
              <a:lnSpc>
                <a:spcPct val="150000"/>
              </a:lnSpc>
            </a:pPr>
            <a:r>
              <a:rPr lang="en-US" sz="16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16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with</a:t>
            </a:r>
            <a:r>
              <a:rPr lang="en-US" sz="1600" b="0" i="0" baseline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1219232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16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6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6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420189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itle or Image Right | Conten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indoor&#10;&#10;Description automatically generated">
            <a:extLst>
              <a:ext uri="{FF2B5EF4-FFF2-40B4-BE49-F238E27FC236}">
                <a16:creationId xmlns:a16="http://schemas.microsoft.com/office/drawing/2014/main" id="{8C5A4BFE-2E2E-35F1-B56D-4451D0B2F14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39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E5B6AF-0944-49FB-913E-31C7E9779510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7379627" y="1625601"/>
            <a:ext cx="4200907" cy="4551364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3200" b="1" i="0" baseline="0">
                <a:latin typeface="PS TT Commons" panose="02000506040000020004" pitchFamily="2" charset="77"/>
              </a:defRPr>
            </a:lvl1pPr>
          </a:lstStyle>
          <a:p>
            <a:pPr lvl="0"/>
            <a:r>
              <a:rPr lang="en-US"/>
              <a:t>Click to add title or click icon to add graphic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11460" y="1625601"/>
            <a:ext cx="6264261" cy="4551364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marL="0" indent="0" algn="r">
              <a:buNone/>
              <a:defRPr sz="2267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marL="297080" indent="0" algn="r">
              <a:buSzPct val="100000"/>
              <a:buNone/>
              <a:defRPr sz="2267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marL="596192" indent="0" algn="r">
              <a:buNone/>
              <a:defRPr sz="2267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marL="882673" indent="0" algn="r">
              <a:buNone/>
              <a:defRPr sz="2267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marL="1096990" indent="0" algn="r">
              <a:buNone/>
              <a:defRPr sz="2267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7EC1671-F4D8-9D45-95E7-5F32601A6B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latin typeface="+mj-lt"/>
              </a:defRPr>
            </a:lvl1pPr>
          </a:lstStyle>
          <a:p>
            <a:r>
              <a:rPr lang="en-US"/>
              <a:t>Click to Add Title in Title Case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FD72190-2377-F94C-855B-70280CAC149E}"/>
              </a:ext>
            </a:extLst>
          </p:cNvPr>
          <p:cNvCxnSpPr>
            <a:cxnSpLocks/>
          </p:cNvCxnSpPr>
          <p:nvPr userDrawn="1"/>
        </p:nvCxnSpPr>
        <p:spPr>
          <a:xfrm>
            <a:off x="7137148" y="1625601"/>
            <a:ext cx="0" cy="4551364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2C4B9A3B-C11F-A6C6-98BB-C79271E1EF49}"/>
              </a:ext>
            </a:extLst>
          </p:cNvPr>
          <p:cNvSpPr/>
          <p:nvPr userDrawn="1"/>
        </p:nvSpPr>
        <p:spPr>
          <a:xfrm>
            <a:off x="0" y="-853440"/>
            <a:ext cx="4776604" cy="791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219232">
              <a:lnSpc>
                <a:spcPct val="150000"/>
              </a:lnSpc>
            </a:pPr>
            <a:r>
              <a:rPr lang="en-US" sz="16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16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with</a:t>
            </a:r>
            <a:r>
              <a:rPr lang="en-US" sz="1600" b="0" i="0" baseline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1219232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16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6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6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332083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9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9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9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9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9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Edge Bleed Image Left |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indoor&#10;&#10;Description automatically generated">
            <a:extLst>
              <a:ext uri="{FF2B5EF4-FFF2-40B4-BE49-F238E27FC236}">
                <a16:creationId xmlns:a16="http://schemas.microsoft.com/office/drawing/2014/main" id="{DADBEA0C-3C69-69B4-DE97-645CDE03BD8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39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5364480" y="482601"/>
            <a:ext cx="6339840" cy="6027467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2267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algn="l">
              <a:buSzPct val="100000"/>
              <a:defRPr sz="2267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marL="804374" indent="-208502" algn="l">
              <a:tabLst/>
              <a:defRPr sz="2267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marL="1114481" indent="-231787" algn="l">
              <a:tabLst/>
              <a:defRPr sz="2267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marL="1297582" indent="-201093" algn="l">
              <a:tabLst/>
              <a:defRPr sz="2267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  <a:lvl6pPr>
              <a:defRPr>
                <a:solidFill>
                  <a:schemeClr val="accent1"/>
                </a:solidFill>
              </a:defRPr>
            </a:lvl6pPr>
            <a:lvl7pPr>
              <a:defRPr>
                <a:solidFill>
                  <a:schemeClr val="accent1"/>
                </a:solidFill>
              </a:defRPr>
            </a:lvl7pPr>
            <a:lvl8pPr>
              <a:defRPr>
                <a:solidFill>
                  <a:schemeClr val="accent1"/>
                </a:solidFill>
              </a:defRPr>
            </a:lvl8pPr>
            <a:lvl9pPr>
              <a:defRPr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1" y="0"/>
            <a:ext cx="4822612" cy="6858000"/>
          </a:xfrm>
          <a:prstGeom prst="rect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algn="ctr">
              <a:defRPr sz="3200" b="1" i="0">
                <a:latin typeface="+mj-lt"/>
                <a:ea typeface="PS TT Commons" panose="02000506040000020004" pitchFamily="2" charset="77"/>
                <a:cs typeface="PS TT Commons" panose="02000506040000020004" pitchFamily="2" charset="77"/>
              </a:defRPr>
            </a:lvl1pPr>
          </a:lstStyle>
          <a:p>
            <a:pPr lvl="0"/>
            <a:r>
              <a:rPr lang="en-US" dirty="0"/>
              <a:t>Click Icon</a:t>
            </a:r>
            <a:br>
              <a:rPr lang="en-US" dirty="0"/>
            </a:br>
            <a:r>
              <a:rPr lang="en-US" dirty="0"/>
              <a:t>to Add Graphic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10CF193-1835-9B30-752A-C8AC75774E56}"/>
              </a:ext>
            </a:extLst>
          </p:cNvPr>
          <p:cNvSpPr/>
          <p:nvPr userDrawn="1"/>
        </p:nvSpPr>
        <p:spPr>
          <a:xfrm>
            <a:off x="0" y="-853440"/>
            <a:ext cx="4776604" cy="791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219232">
              <a:lnSpc>
                <a:spcPct val="150000"/>
              </a:lnSpc>
            </a:pPr>
            <a:r>
              <a:rPr lang="en-US" sz="16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16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with</a:t>
            </a:r>
            <a:r>
              <a:rPr lang="en-US" sz="1600" b="0" i="0" baseline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1219232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16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6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6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3168421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hree Edge Bleed Image Left |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indoor&#10;&#10;Description automatically generated">
            <a:extLst>
              <a:ext uri="{FF2B5EF4-FFF2-40B4-BE49-F238E27FC236}">
                <a16:creationId xmlns:a16="http://schemas.microsoft.com/office/drawing/2014/main" id="{51AAD495-36C0-7404-9FA0-9730878AD58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39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5364480" y="1472241"/>
            <a:ext cx="6339840" cy="5037827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2267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algn="l">
              <a:buSzPct val="100000"/>
              <a:defRPr sz="2267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marL="804374" indent="-208502" algn="l">
              <a:tabLst/>
              <a:defRPr sz="2267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marL="1114481" indent="-231787" algn="l">
              <a:tabLst/>
              <a:defRPr sz="2267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marL="1297582" indent="-201093" algn="l">
              <a:tabLst/>
              <a:defRPr sz="2267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  <a:lvl6pPr>
              <a:defRPr>
                <a:solidFill>
                  <a:schemeClr val="accent1"/>
                </a:solidFill>
              </a:defRPr>
            </a:lvl6pPr>
            <a:lvl7pPr>
              <a:defRPr>
                <a:solidFill>
                  <a:schemeClr val="accent1"/>
                </a:solidFill>
              </a:defRPr>
            </a:lvl7pPr>
            <a:lvl8pPr>
              <a:defRPr>
                <a:solidFill>
                  <a:schemeClr val="accent1"/>
                </a:solidFill>
              </a:defRPr>
            </a:lvl8pPr>
            <a:lvl9pPr>
              <a:defRPr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1" y="0"/>
            <a:ext cx="4822612" cy="6858000"/>
          </a:xfrm>
          <a:prstGeom prst="rect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algn="ctr">
              <a:defRPr sz="3200" b="1" i="0">
                <a:latin typeface="PS TT Commons" panose="02000506040000020004" pitchFamily="2" charset="77"/>
                <a:ea typeface="PS TT Commons" panose="02000506040000020004" pitchFamily="2" charset="77"/>
                <a:cs typeface="PS TT Commons" panose="02000506040000020004" pitchFamily="2" charset="77"/>
              </a:defRPr>
            </a:lvl1pPr>
          </a:lstStyle>
          <a:p>
            <a:pPr lvl="0"/>
            <a:r>
              <a:rPr lang="en-US" dirty="0"/>
              <a:t>Click Icon</a:t>
            </a:r>
            <a:br>
              <a:rPr lang="en-US" dirty="0"/>
            </a:br>
            <a:r>
              <a:rPr lang="en-US" dirty="0"/>
              <a:t>to Add Graphic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7695B71-A813-2448-BD37-8F907888C9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64481" y="570865"/>
            <a:ext cx="6339840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latin typeface="+mj-lt"/>
              </a:defRPr>
            </a:lvl1pPr>
          </a:lstStyle>
          <a:p>
            <a:r>
              <a:rPr lang="en-US"/>
              <a:t>Click to Add Title in Title Case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3891F17-A683-421B-70FA-5A619CCF579D}"/>
              </a:ext>
            </a:extLst>
          </p:cNvPr>
          <p:cNvSpPr/>
          <p:nvPr userDrawn="1"/>
        </p:nvSpPr>
        <p:spPr>
          <a:xfrm>
            <a:off x="0" y="-853440"/>
            <a:ext cx="4776604" cy="791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219232">
              <a:lnSpc>
                <a:spcPct val="150000"/>
              </a:lnSpc>
            </a:pPr>
            <a:r>
              <a:rPr lang="en-US" sz="16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16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with</a:t>
            </a:r>
            <a:r>
              <a:rPr lang="en-US" sz="1600" b="0" i="0" baseline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1219232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16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6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6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4208626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p N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8F5871-3C53-F302-517C-5CE683309EE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</a:blip>
          <a:srcRect/>
          <a:stretch/>
        </p:blipFill>
        <p:spPr>
          <a:xfrm>
            <a:off x="1" y="0"/>
            <a:ext cx="12191999" cy="6864626"/>
          </a:xfrm>
          <a:prstGeom prst="rect">
            <a:avLst/>
          </a:prstGeom>
        </p:spPr>
      </p:pic>
      <p:sp>
        <p:nvSpPr>
          <p:cNvPr id="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711698" y="1710267"/>
            <a:ext cx="10036527" cy="1879599"/>
          </a:xfrm>
          <a:prstGeom prst="rect">
            <a:avLst/>
          </a:prstGeom>
        </p:spPr>
        <p:txBody>
          <a:bodyPr lIns="91440" anchor="b">
            <a:noAutofit/>
          </a:bodyPr>
          <a:lstStyle>
            <a:lvl1pPr marL="0" indent="0">
              <a:lnSpc>
                <a:spcPct val="90000"/>
              </a:lnSpc>
              <a:spcBef>
                <a:spcPts val="1000"/>
              </a:spcBef>
              <a:buNone/>
              <a:defRPr sz="4000" b="1" i="0" spc="0" baseline="0">
                <a:latin typeface="+mj-lt"/>
              </a:defRPr>
            </a:lvl1pPr>
          </a:lstStyle>
          <a:p>
            <a:pPr lvl="0"/>
            <a:r>
              <a:rPr lang="en-US" dirty="0"/>
              <a:t>Title of Upcoming Module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F81E709-2019-3B46-8E50-C88F0522BBA3}"/>
              </a:ext>
            </a:extLst>
          </p:cNvPr>
          <p:cNvCxnSpPr>
            <a:cxnSpLocks/>
          </p:cNvCxnSpPr>
          <p:nvPr userDrawn="1"/>
        </p:nvCxnSpPr>
        <p:spPr>
          <a:xfrm>
            <a:off x="694516" y="3815439"/>
            <a:ext cx="10802969" cy="0"/>
          </a:xfrm>
          <a:prstGeom prst="line">
            <a:avLst/>
          </a:prstGeom>
          <a:noFill/>
          <a:ln w="190500" cap="flat" cmpd="sng" algn="ctr">
            <a:solidFill>
              <a:schemeClr val="accent1"/>
            </a:solidFill>
            <a:prstDash val="solid"/>
            <a:headEnd type="none"/>
            <a:tailEnd type="none"/>
          </a:ln>
          <a:effectLst/>
        </p:spPr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E52C622-EDB5-DE4A-12BC-366354358728}"/>
              </a:ext>
            </a:extLst>
          </p:cNvPr>
          <p:cNvSpPr txBox="1"/>
          <p:nvPr userDrawn="1"/>
        </p:nvSpPr>
        <p:spPr>
          <a:xfrm>
            <a:off x="711698" y="1202266"/>
            <a:ext cx="736898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sz="2400" dirty="0">
                <a:solidFill>
                  <a:srgbClr val="130F25"/>
                </a:solidFill>
              </a:rPr>
              <a:t>Up Next: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AD55752-E919-97A3-50BB-122EE23EE1D3}"/>
              </a:ext>
            </a:extLst>
          </p:cNvPr>
          <p:cNvGrpSpPr/>
          <p:nvPr userDrawn="1"/>
        </p:nvGrpSpPr>
        <p:grpSpPr>
          <a:xfrm>
            <a:off x="1" y="-1133195"/>
            <a:ext cx="4099459" cy="874375"/>
            <a:chOff x="0" y="-1699793"/>
            <a:chExt cx="6149189" cy="131156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FF0DE90-2EC8-EB05-7F11-56C922AA0C41}"/>
                </a:ext>
              </a:extLst>
            </p:cNvPr>
            <p:cNvSpPr/>
            <p:nvPr userDrawn="1"/>
          </p:nvSpPr>
          <p:spPr>
            <a:xfrm>
              <a:off x="3803903" y="-1699793"/>
              <a:ext cx="2345286" cy="13037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D139C56-C5D9-47FE-0398-DFE7842F04D2}"/>
                </a:ext>
              </a:extLst>
            </p:cNvPr>
            <p:cNvSpPr/>
            <p:nvPr userDrawn="1"/>
          </p:nvSpPr>
          <p:spPr>
            <a:xfrm>
              <a:off x="0" y="-1699793"/>
              <a:ext cx="3792754" cy="130759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81F4ACA-369E-7B1F-C3C3-2CF132669D2B}"/>
                </a:ext>
              </a:extLst>
            </p:cNvPr>
            <p:cNvSpPr txBox="1"/>
            <p:nvPr userDrawn="1"/>
          </p:nvSpPr>
          <p:spPr>
            <a:xfrm>
              <a:off x="210315" y="-1353329"/>
              <a:ext cx="3207442" cy="640080"/>
            </a:xfrm>
            <a:prstGeom prst="rect">
              <a:avLst/>
            </a:prstGeom>
          </p:spPr>
          <p:txBody>
            <a:bodyPr vert="horz" wrap="none" lIns="0" tIns="32970" rIns="65939" bIns="32970" rtlCol="0" anchor="ctr" anchorCtr="0">
              <a:noAutofit/>
            </a:bodyPr>
            <a:lstStyle/>
            <a:p>
              <a:pPr marL="0" marR="0" indent="0" algn="r" defTabSz="293016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PS TT Commons" charset="0"/>
                  <a:cs typeface="PS TT Commons" charset="0"/>
                </a:rPr>
                <a:t>Font check</a:t>
              </a:r>
            </a:p>
            <a:p>
              <a:pPr marL="0" marR="0" indent="0" algn="r" defTabSz="293016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PS TT Commons" charset="0"/>
                  <a:ea typeface="PS TT Commons" charset="0"/>
                  <a:cs typeface="PS TT Commons" charset="0"/>
                </a:rPr>
                <a:t>Do the g’s match?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9C50660-86B7-4804-510B-68DC5E4D66D0}"/>
                </a:ext>
              </a:extLst>
            </p:cNvPr>
            <p:cNvSpPr txBox="1"/>
            <p:nvPr userDrawn="1"/>
          </p:nvSpPr>
          <p:spPr>
            <a:xfrm>
              <a:off x="5167983" y="-1673195"/>
              <a:ext cx="981206" cy="1014564"/>
            </a:xfrm>
            <a:prstGeom prst="rect">
              <a:avLst/>
            </a:prstGeom>
          </p:spPr>
          <p:txBody>
            <a:bodyPr vert="horz" wrap="none" lIns="0" tIns="32970" rIns="65939" bIns="32970" rtlCol="0" anchor="ctr" anchorCtr="0">
              <a:noAutofit/>
            </a:bodyPr>
            <a:lstStyle/>
            <a:p>
              <a:pPr lvl="0"/>
              <a:r>
                <a:rPr lang="en-US" sz="4534" dirty="0">
                  <a:solidFill>
                    <a:srgbClr val="130F25"/>
                  </a:solidFill>
                  <a:latin typeface="+mj-lt"/>
                </a:rPr>
                <a:t>g</a:t>
              </a:r>
            </a:p>
          </p:txBody>
        </p:sp>
        <p:pic>
          <p:nvPicPr>
            <p:cNvPr id="17" name="Picture 16" descr="Logo, icon&#10;&#10;Description automatically generated">
              <a:extLst>
                <a:ext uri="{FF2B5EF4-FFF2-40B4-BE49-F238E27FC236}">
                  <a16:creationId xmlns:a16="http://schemas.microsoft.com/office/drawing/2014/main" id="{DB5A4FD4-321F-6AFA-7D4F-4D3B551A680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4003069" y="-1673653"/>
              <a:ext cx="1164914" cy="12854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4841125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rcle Image Left | Title and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indoor&#10;&#10;Description automatically generated">
            <a:extLst>
              <a:ext uri="{FF2B5EF4-FFF2-40B4-BE49-F238E27FC236}">
                <a16:creationId xmlns:a16="http://schemas.microsoft.com/office/drawing/2014/main" id="{DE9FF476-2DF7-6576-0D6E-40542393C1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39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23232" y="1980867"/>
            <a:ext cx="6778752" cy="745872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defRPr sz="3200" b="1" i="0">
                <a:latin typeface="+mj-lt"/>
              </a:defRPr>
            </a:lvl1pPr>
          </a:lstStyle>
          <a:p>
            <a:r>
              <a:rPr lang="en-US"/>
              <a:t>Add Slide Title in Title Case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954620" y="1985448"/>
            <a:ext cx="2887105" cy="2887105"/>
          </a:xfrm>
          <a:prstGeom prst="ellipse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txBody>
          <a:bodyPr anchor="ctr"/>
          <a:lstStyle>
            <a:lvl1pPr algn="ctr">
              <a:defRPr sz="2667" b="0" i="0">
                <a:latin typeface="PS TT Commons Light" charset="0"/>
                <a:ea typeface="PS TT Commons Light" charset="0"/>
                <a:cs typeface="PS TT Commons Light" charset="0"/>
              </a:defRPr>
            </a:lvl1pPr>
          </a:lstStyle>
          <a:p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add photo</a:t>
            </a:r>
          </a:p>
        </p:txBody>
      </p:sp>
      <p:sp>
        <p:nvSpPr>
          <p:cNvPr id="4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4523232" y="2982770"/>
            <a:ext cx="6778752" cy="2543887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2267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algn="l">
              <a:buSzPct val="100000"/>
              <a:defRPr sz="2267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algn="l">
              <a:defRPr sz="2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algn="l">
              <a:defRPr sz="2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algn="l">
              <a:defRPr sz="2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  <a:lvl6pPr>
              <a:defRPr>
                <a:solidFill>
                  <a:schemeClr val="accent1"/>
                </a:solidFill>
              </a:defRPr>
            </a:lvl6pPr>
            <a:lvl7pPr>
              <a:defRPr>
                <a:solidFill>
                  <a:schemeClr val="accent1"/>
                </a:solidFill>
              </a:defRPr>
            </a:lvl7pPr>
            <a:lvl8pPr>
              <a:defRPr>
                <a:solidFill>
                  <a:schemeClr val="accent1"/>
                </a:solidFill>
              </a:defRPr>
            </a:lvl8pPr>
            <a:lvl9pPr>
              <a:defRPr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C519343-942F-0FC8-6E97-AD80548A5191}"/>
              </a:ext>
            </a:extLst>
          </p:cNvPr>
          <p:cNvSpPr/>
          <p:nvPr userDrawn="1"/>
        </p:nvSpPr>
        <p:spPr>
          <a:xfrm>
            <a:off x="0" y="-853440"/>
            <a:ext cx="4776604" cy="791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219232">
              <a:lnSpc>
                <a:spcPct val="150000"/>
              </a:lnSpc>
            </a:pPr>
            <a:r>
              <a:rPr lang="en-US" sz="16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16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with</a:t>
            </a:r>
            <a:r>
              <a:rPr lang="en-US" sz="1600" b="0" i="0" baseline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1219232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16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6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6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2863529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4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4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4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4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4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: Point-by-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ndoor&#10;&#10;Description automatically generated">
            <a:extLst>
              <a:ext uri="{FF2B5EF4-FFF2-40B4-BE49-F238E27FC236}">
                <a16:creationId xmlns:a16="http://schemas.microsoft.com/office/drawing/2014/main" id="{0D0C299C-AC37-73CD-F2F7-C8D32FA7903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39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80E06CBE-D1A3-C14C-922F-06B2DC42C0F9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611450" y="1679392"/>
            <a:ext cx="5257445" cy="759009"/>
          </a:xfrm>
          <a:prstGeom prst="roundRect">
            <a:avLst>
              <a:gd name="adj" fmla="val 13535"/>
            </a:avLst>
          </a:prstGeom>
          <a:solidFill>
            <a:schemeClr val="bg2">
              <a:lumMod val="90000"/>
            </a:schemeClr>
          </a:solidFill>
          <a:ln w="57150">
            <a:solidFill>
              <a:schemeClr val="bg2">
                <a:lumMod val="90000"/>
              </a:schemeClr>
            </a:solidFill>
          </a:ln>
        </p:spPr>
        <p:txBody>
          <a:bodyPr anchor="t"/>
          <a:lstStyle>
            <a:lvl1pPr algn="ctr">
              <a:defRPr sz="2267" b="1" i="0">
                <a:solidFill>
                  <a:schemeClr val="tx1"/>
                </a:solidFill>
                <a:latin typeface="PS TT Commons" panose="02000506040000020004" pitchFamily="2" charset="77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42C6A29-E574-D647-BC8D-0C0D804947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latin typeface="+mj-lt"/>
              </a:defRPr>
            </a:lvl1pPr>
          </a:lstStyle>
          <a:p>
            <a:r>
              <a:rPr lang="en-US" dirty="0"/>
              <a:t>Click to Add Title in Title Case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4C23872E-052A-D346-B0B7-56413F0BCE3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1461" y="2138938"/>
            <a:ext cx="5257433" cy="3955682"/>
          </a:xfrm>
          <a:prstGeom prst="roundRect">
            <a:avLst>
              <a:gd name="adj" fmla="val 3142"/>
            </a:avLst>
          </a:prstGeom>
          <a:solidFill>
            <a:schemeClr val="bg1"/>
          </a:solidFill>
          <a:ln w="57150">
            <a:solidFill>
              <a:schemeClr val="bg2">
                <a:lumMod val="90000"/>
              </a:schemeClr>
            </a:solidFill>
          </a:ln>
        </p:spPr>
        <p:txBody>
          <a:bodyPr lIns="365760" tIns="365760" rIns="365760" bIns="365760">
            <a:noAutofit/>
          </a:bodyPr>
          <a:lstStyle>
            <a:lvl1pPr marL="0" marR="0" indent="0" algn="l" defTabSz="586017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 sz="2267" b="0" i="0" baseline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marL="0" marR="0" lvl="0" indent="0" algn="l" defTabSz="586017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 dirty="0"/>
              <a:t>Counterpoint number 1</a:t>
            </a:r>
          </a:p>
          <a:p>
            <a:pPr marL="0" marR="0" lvl="0" indent="0" algn="l" defTabSz="586017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 dirty="0"/>
              <a:t>Counterpoint number 2</a:t>
            </a:r>
          </a:p>
          <a:p>
            <a:pPr marL="0" marR="0" lvl="0" indent="0" algn="l" defTabSz="586017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 dirty="0"/>
              <a:t>Counterpoint number 3</a:t>
            </a:r>
          </a:p>
          <a:p>
            <a:pPr marL="0" marR="0" lvl="0" indent="0" algn="l" defTabSz="586017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 dirty="0"/>
              <a:t>Counterpoint number 4</a:t>
            </a:r>
          </a:p>
          <a:p>
            <a:pPr marL="0" marR="0" lvl="0" indent="0" algn="l" defTabSz="586017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 dirty="0"/>
              <a:t>Counterpoint number 5</a:t>
            </a:r>
          </a:p>
          <a:p>
            <a:pPr marL="0" marR="0" lvl="0" indent="0" algn="l" defTabSz="586017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689EABD0-A1DA-1B45-BDD0-B91E253F574C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6323105" y="1679392"/>
            <a:ext cx="5257445" cy="759009"/>
          </a:xfrm>
          <a:prstGeom prst="roundRect">
            <a:avLst>
              <a:gd name="adj" fmla="val 13535"/>
            </a:avLst>
          </a:prstGeom>
          <a:solidFill>
            <a:schemeClr val="bg2">
              <a:lumMod val="90000"/>
            </a:schemeClr>
          </a:solidFill>
          <a:ln w="57150">
            <a:solidFill>
              <a:schemeClr val="bg2">
                <a:lumMod val="90000"/>
              </a:schemeClr>
            </a:solidFill>
          </a:ln>
        </p:spPr>
        <p:txBody>
          <a:bodyPr anchor="t"/>
          <a:lstStyle>
            <a:lvl1pPr algn="ctr">
              <a:defRPr sz="2267" b="1" i="0">
                <a:solidFill>
                  <a:schemeClr val="tx1"/>
                </a:solidFill>
                <a:latin typeface="PS TT Commons" panose="02000506040000020004" pitchFamily="2" charset="77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534B9C85-95C1-E942-A4C5-98F4890D8DA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23106" y="2138938"/>
            <a:ext cx="5257433" cy="3955682"/>
          </a:xfrm>
          <a:prstGeom prst="roundRect">
            <a:avLst>
              <a:gd name="adj" fmla="val 3142"/>
            </a:avLst>
          </a:prstGeom>
          <a:solidFill>
            <a:schemeClr val="bg1"/>
          </a:solidFill>
          <a:ln w="57150">
            <a:solidFill>
              <a:schemeClr val="bg2">
                <a:lumMod val="90000"/>
              </a:schemeClr>
            </a:solidFill>
          </a:ln>
        </p:spPr>
        <p:txBody>
          <a:bodyPr lIns="365760" tIns="365760" rIns="365760" bIns="365760">
            <a:noAutofit/>
          </a:bodyPr>
          <a:lstStyle>
            <a:lvl1pPr marL="0" marR="0" indent="0" algn="l" defTabSz="586017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 sz="2267" b="0" i="0" baseline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marL="0" marR="0" lvl="0" indent="0" algn="l" defTabSz="586017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 dirty="0"/>
              <a:t>Counterpoint number 1</a:t>
            </a:r>
          </a:p>
          <a:p>
            <a:pPr marL="0" marR="0" lvl="0" indent="0" algn="l" defTabSz="586017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 dirty="0"/>
              <a:t>Counterpoint number 2</a:t>
            </a:r>
          </a:p>
          <a:p>
            <a:pPr marL="0" marR="0" lvl="0" indent="0" algn="l" defTabSz="586017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 dirty="0"/>
              <a:t>Counterpoint number 3</a:t>
            </a:r>
          </a:p>
          <a:p>
            <a:pPr marL="0" marR="0" lvl="0" indent="0" algn="l" defTabSz="586017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 dirty="0"/>
              <a:t>Counterpoint number 4</a:t>
            </a:r>
          </a:p>
          <a:p>
            <a:pPr marL="0" marR="0" lvl="0" indent="0" algn="l" defTabSz="586017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 dirty="0"/>
              <a:t>Counterpoint number 5</a:t>
            </a:r>
          </a:p>
          <a:p>
            <a:pPr marL="0" marR="0" lvl="0" indent="0" algn="l" defTabSz="586017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EFCB73FD-3CC5-3144-9363-459FDF06ED2A}"/>
              </a:ext>
            </a:extLst>
          </p:cNvPr>
          <p:cNvSpPr>
            <a:spLocks noGrp="1" noChangeAspect="1"/>
          </p:cNvSpPr>
          <p:nvPr>
            <p:ph sz="quarter" idx="23" hasCustomPrompt="1"/>
          </p:nvPr>
        </p:nvSpPr>
        <p:spPr>
          <a:xfrm>
            <a:off x="5694321" y="1518500"/>
            <a:ext cx="803358" cy="800205"/>
          </a:xfrm>
          <a:prstGeom prst="ellipse">
            <a:avLst/>
          </a:prstGeom>
          <a:solidFill>
            <a:schemeClr val="tx1"/>
          </a:solidFill>
          <a:ln w="57150">
            <a:noFill/>
          </a:ln>
        </p:spPr>
        <p:txBody>
          <a:bodyPr anchor="ctr"/>
          <a:lstStyle>
            <a:lvl1pPr marL="0" indent="0" algn="ctr">
              <a:buNone/>
              <a:defRPr sz="2267" b="1" i="0">
                <a:solidFill>
                  <a:schemeClr val="bg1"/>
                </a:solidFill>
                <a:latin typeface="PS TT Commons" panose="02000506040000020004" pitchFamily="2" charset="77"/>
              </a:defRPr>
            </a:lvl1pPr>
          </a:lstStyle>
          <a:p>
            <a:r>
              <a:rPr lang="en-US" dirty="0"/>
              <a:t>VS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30665C7-6C53-66D1-718A-876FE9F55A66}"/>
              </a:ext>
            </a:extLst>
          </p:cNvPr>
          <p:cNvSpPr/>
          <p:nvPr userDrawn="1"/>
        </p:nvSpPr>
        <p:spPr>
          <a:xfrm>
            <a:off x="0" y="-853440"/>
            <a:ext cx="4776604" cy="791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219232">
              <a:lnSpc>
                <a:spcPct val="150000"/>
              </a:lnSpc>
            </a:pPr>
            <a:r>
              <a:rPr lang="en-US" sz="16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16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with</a:t>
            </a:r>
            <a:r>
              <a:rPr lang="en-US" sz="1600" b="0" i="0" baseline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1219232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16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6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6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3938079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uiExpand="1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: by It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ndoor&#10;&#10;Description automatically generated">
            <a:extLst>
              <a:ext uri="{FF2B5EF4-FFF2-40B4-BE49-F238E27FC236}">
                <a16:creationId xmlns:a16="http://schemas.microsoft.com/office/drawing/2014/main" id="{5ADC492F-EDFC-B1BD-C41B-35675C3BFF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39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80E06CBE-D1A3-C14C-922F-06B2DC42C0F9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611450" y="1679392"/>
            <a:ext cx="5257445" cy="759009"/>
          </a:xfrm>
          <a:prstGeom prst="roundRect">
            <a:avLst>
              <a:gd name="adj" fmla="val 13535"/>
            </a:avLst>
          </a:prstGeom>
          <a:solidFill>
            <a:schemeClr val="bg2">
              <a:lumMod val="90000"/>
            </a:schemeClr>
          </a:solidFill>
          <a:ln w="57150">
            <a:solidFill>
              <a:schemeClr val="bg2">
                <a:lumMod val="90000"/>
              </a:schemeClr>
            </a:solidFill>
          </a:ln>
        </p:spPr>
        <p:txBody>
          <a:bodyPr anchor="t"/>
          <a:lstStyle>
            <a:lvl1pPr algn="ctr">
              <a:defRPr sz="2267" b="1" i="0">
                <a:solidFill>
                  <a:schemeClr val="tx1"/>
                </a:solidFill>
                <a:latin typeface="PS TT Commons" panose="02000506040000020004" pitchFamily="2" charset="77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42C6A29-E574-D647-BC8D-0C0D804947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latin typeface="+mj-lt"/>
              </a:defRPr>
            </a:lvl1pPr>
          </a:lstStyle>
          <a:p>
            <a:r>
              <a:rPr lang="en-US"/>
              <a:t>Click to Add Title in Title Case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4C23872E-052A-D346-B0B7-56413F0BCE3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1461" y="2138938"/>
            <a:ext cx="5257433" cy="3955682"/>
          </a:xfrm>
          <a:prstGeom prst="roundRect">
            <a:avLst>
              <a:gd name="adj" fmla="val 3142"/>
            </a:avLst>
          </a:prstGeom>
          <a:solidFill>
            <a:schemeClr val="bg1"/>
          </a:solidFill>
          <a:ln w="57150">
            <a:solidFill>
              <a:schemeClr val="bg2">
                <a:lumMod val="90000"/>
              </a:schemeClr>
            </a:solidFill>
          </a:ln>
        </p:spPr>
        <p:txBody>
          <a:bodyPr lIns="365760" tIns="365760" rIns="365760" bIns="365760">
            <a:noAutofit/>
          </a:bodyPr>
          <a:lstStyle>
            <a:lvl1pPr marL="0" marR="0" indent="0" algn="l" defTabSz="586017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 sz="2267" b="0" i="0" baseline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marL="0" marR="0" lvl="0" indent="0" algn="l" defTabSz="586017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 dirty="0"/>
              <a:t>Counterpoint number 1</a:t>
            </a:r>
          </a:p>
          <a:p>
            <a:pPr marL="0" marR="0" lvl="0" indent="0" algn="l" defTabSz="586017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 dirty="0"/>
              <a:t>Counterpoint number 2</a:t>
            </a:r>
          </a:p>
          <a:p>
            <a:pPr marL="0" marR="0" lvl="0" indent="0" algn="l" defTabSz="586017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 dirty="0"/>
              <a:t>Counterpoint number 3</a:t>
            </a:r>
          </a:p>
          <a:p>
            <a:pPr marL="0" marR="0" lvl="0" indent="0" algn="l" defTabSz="586017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 dirty="0"/>
              <a:t>Counterpoint number 4</a:t>
            </a:r>
          </a:p>
          <a:p>
            <a:pPr marL="0" marR="0" lvl="0" indent="0" algn="l" defTabSz="586017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 dirty="0"/>
              <a:t>Counterpoint number 5</a:t>
            </a:r>
          </a:p>
          <a:p>
            <a:pPr marL="0" marR="0" lvl="0" indent="0" algn="l" defTabSz="586017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689EABD0-A1DA-1B45-BDD0-B91E253F574C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6323105" y="1679392"/>
            <a:ext cx="5257445" cy="759009"/>
          </a:xfrm>
          <a:prstGeom prst="roundRect">
            <a:avLst>
              <a:gd name="adj" fmla="val 13535"/>
            </a:avLst>
          </a:prstGeom>
          <a:solidFill>
            <a:schemeClr val="bg2">
              <a:lumMod val="90000"/>
            </a:schemeClr>
          </a:solidFill>
          <a:ln w="57150">
            <a:solidFill>
              <a:schemeClr val="bg2">
                <a:lumMod val="90000"/>
              </a:schemeClr>
            </a:solidFill>
          </a:ln>
        </p:spPr>
        <p:txBody>
          <a:bodyPr anchor="t"/>
          <a:lstStyle>
            <a:lvl1pPr algn="ctr">
              <a:defRPr sz="2267" b="1" i="0">
                <a:solidFill>
                  <a:schemeClr val="tx1"/>
                </a:solidFill>
                <a:latin typeface="PS TT Commons" panose="02000506040000020004" pitchFamily="2" charset="77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534B9C85-95C1-E942-A4C5-98F4890D8DA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23106" y="2138938"/>
            <a:ext cx="5257433" cy="3955682"/>
          </a:xfrm>
          <a:prstGeom prst="roundRect">
            <a:avLst>
              <a:gd name="adj" fmla="val 3142"/>
            </a:avLst>
          </a:prstGeom>
          <a:solidFill>
            <a:schemeClr val="bg1"/>
          </a:solidFill>
          <a:ln w="57150">
            <a:solidFill>
              <a:schemeClr val="bg2">
                <a:lumMod val="90000"/>
              </a:schemeClr>
            </a:solidFill>
          </a:ln>
        </p:spPr>
        <p:txBody>
          <a:bodyPr lIns="365760" tIns="365760" rIns="365760" bIns="365760">
            <a:noAutofit/>
          </a:bodyPr>
          <a:lstStyle>
            <a:lvl1pPr marL="0" marR="0" indent="0" algn="l" defTabSz="586017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 sz="2267" b="0" i="0" baseline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marL="0" marR="0" lvl="0" indent="0" algn="l" defTabSz="586017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 dirty="0"/>
              <a:t>Counterpoint number 1</a:t>
            </a:r>
          </a:p>
          <a:p>
            <a:pPr marL="0" marR="0" lvl="0" indent="0" algn="l" defTabSz="586017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 dirty="0"/>
              <a:t>Counterpoint number 2</a:t>
            </a:r>
          </a:p>
          <a:p>
            <a:pPr marL="0" marR="0" lvl="0" indent="0" algn="l" defTabSz="586017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 dirty="0"/>
              <a:t>Counterpoint number 3</a:t>
            </a:r>
          </a:p>
          <a:p>
            <a:pPr marL="0" marR="0" lvl="0" indent="0" algn="l" defTabSz="586017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 dirty="0"/>
              <a:t>Counterpoint number 4</a:t>
            </a:r>
          </a:p>
          <a:p>
            <a:pPr marL="0" marR="0" lvl="0" indent="0" algn="l" defTabSz="586017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 dirty="0"/>
              <a:t>Counterpoint number 5</a:t>
            </a:r>
          </a:p>
          <a:p>
            <a:pPr marL="0" marR="0" lvl="0" indent="0" algn="l" defTabSz="586017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82F26DB-1249-DB49-9C7D-6F7F0D83ADCA}"/>
              </a:ext>
            </a:extLst>
          </p:cNvPr>
          <p:cNvSpPr>
            <a:spLocks noGrp="1" noChangeAspect="1"/>
          </p:cNvSpPr>
          <p:nvPr>
            <p:ph sz="quarter" idx="23" hasCustomPrompt="1"/>
          </p:nvPr>
        </p:nvSpPr>
        <p:spPr>
          <a:xfrm>
            <a:off x="5694321" y="1518500"/>
            <a:ext cx="803358" cy="800205"/>
          </a:xfrm>
          <a:prstGeom prst="ellipse">
            <a:avLst/>
          </a:prstGeom>
          <a:solidFill>
            <a:schemeClr val="tx1"/>
          </a:solidFill>
          <a:ln w="57150">
            <a:noFill/>
          </a:ln>
        </p:spPr>
        <p:txBody>
          <a:bodyPr anchor="ctr"/>
          <a:lstStyle>
            <a:lvl1pPr marL="0" indent="0" algn="ctr">
              <a:buNone/>
              <a:defRPr sz="2267" b="1" i="0">
                <a:solidFill>
                  <a:schemeClr val="bg1"/>
                </a:solidFill>
                <a:latin typeface="PS TT Commons" panose="02000506040000020004" pitchFamily="2" charset="77"/>
              </a:defRPr>
            </a:lvl1pPr>
          </a:lstStyle>
          <a:p>
            <a:r>
              <a:rPr lang="en-US" dirty="0"/>
              <a:t>VS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907AAA2-78C4-B96D-2100-9267B03AC5B7}"/>
              </a:ext>
            </a:extLst>
          </p:cNvPr>
          <p:cNvSpPr/>
          <p:nvPr userDrawn="1"/>
        </p:nvSpPr>
        <p:spPr>
          <a:xfrm>
            <a:off x="0" y="-853440"/>
            <a:ext cx="4776604" cy="791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219232">
              <a:lnSpc>
                <a:spcPct val="150000"/>
              </a:lnSpc>
            </a:pPr>
            <a:r>
              <a:rPr lang="en-US" sz="16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16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with</a:t>
            </a:r>
            <a:r>
              <a:rPr lang="en-US" sz="1600" b="0" i="0" baseline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1219232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16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6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6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3766302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uiExpand="1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15" grpId="0" uiExpand="1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Statem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E9BCA4-7945-2DDA-2653-D5974D37077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3423" y="0"/>
            <a:ext cx="12195424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71550" y="1133856"/>
            <a:ext cx="9452610" cy="3666469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00000"/>
              </a:lnSpc>
              <a:defRPr sz="5334" b="1" i="0" baseline="0">
                <a:solidFill>
                  <a:schemeClr val="bg1"/>
                </a:solidFill>
                <a:latin typeface="PS TT Commons" panose="02000506040000020004" pitchFamily="2" charset="77"/>
              </a:defRPr>
            </a:lvl1pPr>
          </a:lstStyle>
          <a:p>
            <a:r>
              <a:rPr lang="en-US" dirty="0"/>
              <a:t>This is a short, important statement to bring attention to something.</a:t>
            </a:r>
          </a:p>
        </p:txBody>
      </p:sp>
    </p:spTree>
    <p:extLst>
      <p:ext uri="{BB962C8B-B14F-4D97-AF65-F5344CB8AC3E}">
        <p14:creationId xmlns:p14="http://schemas.microsoft.com/office/powerpoint/2010/main" val="1636771300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Statement - blu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8F6F3DC-6C52-D654-6EFF-A5B3BC0455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8000"/>
          </a:blip>
          <a:stretch>
            <a:fillRect/>
          </a:stretch>
        </p:blipFill>
        <p:spPr>
          <a:xfrm>
            <a:off x="0" y="0"/>
            <a:ext cx="12192000" cy="685872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71550" y="1133856"/>
            <a:ext cx="9452610" cy="3666469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00000"/>
              </a:lnSpc>
              <a:defRPr sz="5334" b="1" i="0" baseline="0">
                <a:solidFill>
                  <a:schemeClr val="bg1"/>
                </a:solidFill>
                <a:latin typeface="PS TT Commons" panose="02000506040000020004" pitchFamily="2" charset="77"/>
              </a:defRPr>
            </a:lvl1pPr>
          </a:lstStyle>
          <a:p>
            <a:r>
              <a:rPr lang="en-US" dirty="0"/>
              <a:t>This is a short, important statement to bring attention to something.</a:t>
            </a:r>
          </a:p>
        </p:txBody>
      </p:sp>
    </p:spTree>
    <p:extLst>
      <p:ext uri="{BB962C8B-B14F-4D97-AF65-F5344CB8AC3E}">
        <p14:creationId xmlns:p14="http://schemas.microsoft.com/office/powerpoint/2010/main" val="1249162353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7CEA574-E87E-AB68-928A-F9E6BAE62F5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3423" y="0"/>
            <a:ext cx="12195424" cy="6858000"/>
          </a:xfrm>
          <a:prstGeom prst="rect">
            <a:avLst/>
          </a:prstGeom>
        </p:spPr>
      </p:pic>
      <p:sp>
        <p:nvSpPr>
          <p:cNvPr id="3" name="Title 12"/>
          <p:cNvSpPr>
            <a:spLocks noGrp="1"/>
          </p:cNvSpPr>
          <p:nvPr>
            <p:ph type="title" hasCustomPrompt="1"/>
          </p:nvPr>
        </p:nvSpPr>
        <p:spPr>
          <a:xfrm>
            <a:off x="1076960" y="1822538"/>
            <a:ext cx="10038080" cy="399321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78137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5334" b="1" i="0" baseline="0" smtClean="0">
                <a:solidFill>
                  <a:schemeClr val="bg1"/>
                </a:solidFill>
                <a:effectLst/>
                <a:latin typeface="PS TT Commons" panose="02000506040000020004" pitchFamily="2" charset="77"/>
                <a:ea typeface="PS TT Commons" panose="02000506040000020004" pitchFamily="2" charset="77"/>
                <a:cs typeface="PS TT Commons" panose="02000506040000020004" pitchFamily="2" charset="77"/>
              </a:defRPr>
            </a:lvl1pPr>
          </a:lstStyle>
          <a:p>
            <a:r>
              <a:rPr lang="en-US" dirty="0"/>
              <a:t>“Insert a long or short quote right here.”</a:t>
            </a:r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1076960" y="1042250"/>
            <a:ext cx="10038080" cy="544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 b="0" i="0" baseline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 dirty="0"/>
              <a:t>Quote credit</a:t>
            </a:r>
          </a:p>
        </p:txBody>
      </p:sp>
    </p:spTree>
    <p:extLst>
      <p:ext uri="{BB962C8B-B14F-4D97-AF65-F5344CB8AC3E}">
        <p14:creationId xmlns:p14="http://schemas.microsoft.com/office/powerpoint/2010/main" val="3682843595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- blu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52E03A6-4222-9CD7-10E5-EF4A11A22E5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8000"/>
          </a:blip>
          <a:stretch>
            <a:fillRect/>
          </a:stretch>
        </p:blipFill>
        <p:spPr>
          <a:xfrm>
            <a:off x="0" y="0"/>
            <a:ext cx="12192000" cy="6858726"/>
          </a:xfrm>
          <a:prstGeom prst="rect">
            <a:avLst/>
          </a:prstGeom>
        </p:spPr>
      </p:pic>
      <p:sp>
        <p:nvSpPr>
          <p:cNvPr id="3" name="Title 12"/>
          <p:cNvSpPr>
            <a:spLocks noGrp="1"/>
          </p:cNvSpPr>
          <p:nvPr>
            <p:ph type="title" hasCustomPrompt="1"/>
          </p:nvPr>
        </p:nvSpPr>
        <p:spPr>
          <a:xfrm>
            <a:off x="1076960" y="1822538"/>
            <a:ext cx="10038080" cy="399321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78137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5334" b="1" i="0" baseline="0" smtClean="0">
                <a:solidFill>
                  <a:schemeClr val="bg1"/>
                </a:solidFill>
                <a:effectLst/>
                <a:latin typeface="PS TT Commons" panose="02000506040000020004" pitchFamily="2" charset="77"/>
                <a:ea typeface="PS TT Commons" panose="02000506040000020004" pitchFamily="2" charset="77"/>
                <a:cs typeface="PS TT Commons" panose="02000506040000020004" pitchFamily="2" charset="77"/>
              </a:defRPr>
            </a:lvl1pPr>
          </a:lstStyle>
          <a:p>
            <a:r>
              <a:rPr lang="en-US" dirty="0"/>
              <a:t>“Insert a long or short quote right here.”</a:t>
            </a:r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1076960" y="1042250"/>
            <a:ext cx="10038080" cy="544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 b="0" i="0" baseline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 dirty="0"/>
              <a:t>Quote credit</a:t>
            </a:r>
          </a:p>
        </p:txBody>
      </p:sp>
    </p:spTree>
    <p:extLst>
      <p:ext uri="{BB962C8B-B14F-4D97-AF65-F5344CB8AC3E}">
        <p14:creationId xmlns:p14="http://schemas.microsoft.com/office/powerpoint/2010/main" val="447443750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fini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71550" y="1133856"/>
            <a:ext cx="10220706" cy="804672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100000"/>
              </a:lnSpc>
              <a:defRPr sz="4667" b="1" i="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Word to define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B9A89B0-30DA-2D48-BD14-516F9C176E9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71550" y="2201505"/>
            <a:ext cx="10220706" cy="288255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267" b="0" i="0" spc="0" baseline="0">
                <a:solidFill>
                  <a:schemeClr val="bg1"/>
                </a:solidFill>
                <a:latin typeface="+mn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definition here</a:t>
            </a:r>
            <a:endParaRPr lang="en-US" dirty="0"/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7D58BABF-B9D1-DF41-94D6-671A2B437A5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61822" y="6255840"/>
            <a:ext cx="10330434" cy="42545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600" b="0" i="0" baseline="0">
                <a:solidFill>
                  <a:schemeClr val="bg1"/>
                </a:solidFill>
                <a:latin typeface="PS TT Commons" panose="02000506040000020004" pitchFamily="2" charset="77"/>
                <a:ea typeface="PS TT Commons" panose="02000506040000020004" pitchFamily="2" charset="77"/>
                <a:cs typeface="PS TT Commons" panose="02000506040000020004" pitchFamily="2" charset="77"/>
              </a:defRPr>
            </a:lvl1pPr>
          </a:lstStyle>
          <a:p>
            <a:pPr lvl="0"/>
            <a:r>
              <a:rPr lang="en-US" dirty="0"/>
              <a:t>Citation: Author/Source, Title, Link/Short </a:t>
            </a:r>
            <a:r>
              <a:rPr lang="en-US" dirty="0" err="1"/>
              <a:t>Url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6397293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finition - ligh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71550" y="1133856"/>
            <a:ext cx="10220706" cy="804672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100000"/>
              </a:lnSpc>
              <a:defRPr sz="4667" b="1" i="0" baseline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 dirty="0"/>
              <a:t>Word to define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B9A89B0-30DA-2D48-BD14-516F9C176E9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71550" y="2201505"/>
            <a:ext cx="10220706" cy="288255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267" b="0" i="0" spc="0" baseline="0">
                <a:solidFill>
                  <a:srgbClr val="130F25"/>
                </a:solidFill>
                <a:latin typeface="+mn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definition here</a:t>
            </a:r>
            <a:endParaRPr lang="en-US" dirty="0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846FD5D5-7A37-494D-B97C-377C0E34308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61822" y="6255840"/>
            <a:ext cx="10330434" cy="42545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600" b="0" i="0" baseline="0">
                <a:solidFill>
                  <a:schemeClr val="bg2">
                    <a:lumMod val="75000"/>
                  </a:schemeClr>
                </a:solidFill>
                <a:latin typeface="PS TT Commons" panose="02000506040000020004" pitchFamily="2" charset="77"/>
                <a:ea typeface="PS TT Commons" panose="02000506040000020004" pitchFamily="2" charset="77"/>
                <a:cs typeface="PS TT Commons" panose="02000506040000020004" pitchFamily="2" charset="77"/>
              </a:defRPr>
            </a:lvl1pPr>
          </a:lstStyle>
          <a:p>
            <a:pPr lvl="0"/>
            <a:r>
              <a:rPr lang="en-US" dirty="0"/>
              <a:t>Citation: Author/Source, Title, Link/Short </a:t>
            </a:r>
            <a:r>
              <a:rPr lang="en-US" dirty="0" err="1"/>
              <a:t>Url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98230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tion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E0C4FD8-D708-6C4F-9B69-FACD3A6D7765}"/>
              </a:ext>
            </a:extLst>
          </p:cNvPr>
          <p:cNvCxnSpPr>
            <a:cxnSpLocks/>
          </p:cNvCxnSpPr>
          <p:nvPr userDrawn="1"/>
        </p:nvCxnSpPr>
        <p:spPr>
          <a:xfrm>
            <a:off x="971550" y="6083808"/>
            <a:ext cx="10220706" cy="0"/>
          </a:xfrm>
          <a:prstGeom prst="line">
            <a:avLst/>
          </a:prstGeom>
          <a:ln w="285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7D58BABF-B9D1-DF41-94D6-671A2B437A5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61822" y="6255840"/>
            <a:ext cx="10330434" cy="42545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600" b="0" i="0" baseline="0">
                <a:solidFill>
                  <a:schemeClr val="bg2">
                    <a:lumMod val="75000"/>
                  </a:schemeClr>
                </a:solidFill>
                <a:latin typeface="PS TT Commons" panose="02000506040000020004" pitchFamily="2" charset="77"/>
                <a:ea typeface="PS TT Commons" panose="02000506040000020004" pitchFamily="2" charset="77"/>
                <a:cs typeface="PS TT Commons" panose="02000506040000020004" pitchFamily="2" charset="77"/>
              </a:defRPr>
            </a:lvl1pPr>
          </a:lstStyle>
          <a:p>
            <a:pPr lvl="0"/>
            <a:r>
              <a:rPr lang="en-US" dirty="0"/>
              <a:t>Citation: Author/Source, Title, Link/Short </a:t>
            </a:r>
            <a:r>
              <a:rPr lang="en-US" dirty="0" err="1"/>
              <a:t>Url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F17E2F5-FFBF-964C-A572-C75F3F7488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latin typeface="+mj-lt"/>
              </a:defRPr>
            </a:lvl1pPr>
          </a:lstStyle>
          <a:p>
            <a:r>
              <a:rPr lang="en-US"/>
              <a:t>Click to Add Title in Title Case</a:t>
            </a:r>
          </a:p>
        </p:txBody>
      </p:sp>
    </p:spTree>
    <p:extLst>
      <p:ext uri="{BB962C8B-B14F-4D97-AF65-F5344CB8AC3E}">
        <p14:creationId xmlns:p14="http://schemas.microsoft.com/office/powerpoint/2010/main" val="18343377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dule Overview/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Background pattern&#10;&#10;Description automatically generated">
            <a:extLst>
              <a:ext uri="{FF2B5EF4-FFF2-40B4-BE49-F238E27FC236}">
                <a16:creationId xmlns:a16="http://schemas.microsoft.com/office/drawing/2014/main" id="{B8F0C09F-C2A7-7F2B-2697-4E4AA639FFA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4660900" cy="6858000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5181600" y="542544"/>
            <a:ext cx="6461760" cy="5779008"/>
          </a:xfrm>
        </p:spPr>
        <p:txBody>
          <a:bodyPr anchor="ctr"/>
          <a:lstStyle>
            <a:lvl1pPr>
              <a:spcBef>
                <a:spcPts val="1800"/>
              </a:spcBef>
              <a:defRPr sz="2400">
                <a:solidFill>
                  <a:schemeClr val="accent1"/>
                </a:solidFill>
                <a:latin typeface="+mn-lt"/>
              </a:defRPr>
            </a:lvl1pPr>
            <a:lvl2pPr>
              <a:defRPr sz="2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>
              <a:defRPr sz="2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>
              <a:defRPr sz="2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</a:lstStyle>
          <a:p>
            <a:pPr lvl="0"/>
            <a:r>
              <a:rPr lang="en-US" dirty="0"/>
              <a:t>Click to add text</a:t>
            </a:r>
          </a:p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5BF1AE-2A60-E6A9-2261-9B8120D95BA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4660900" cy="6858000"/>
          </a:xfrm>
          <a:prstGeom prst="rect">
            <a:avLst/>
          </a:prstGeom>
        </p:spPr>
      </p:pic>
      <p:pic>
        <p:nvPicPr>
          <p:cNvPr id="11" name="Picture 10" descr="Background pattern&#10;&#10;Description automatically generated">
            <a:extLst>
              <a:ext uri="{FF2B5EF4-FFF2-40B4-BE49-F238E27FC236}">
                <a16:creationId xmlns:a16="http://schemas.microsoft.com/office/drawing/2014/main" id="{0D727C1A-C0DD-3123-84E3-3C9906D34C2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4660900" cy="68580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743783" y="1524000"/>
            <a:ext cx="3147933" cy="972113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marR="0" indent="0" algn="ctr" defTabSz="586017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 sz="3000" b="1" i="0" baseline="0">
                <a:solidFill>
                  <a:schemeClr val="bg1"/>
                </a:solidFill>
                <a:latin typeface="PS TT Commons" panose="02000506040000020004" pitchFamily="2" charset="77"/>
              </a:defRPr>
            </a:lvl1pPr>
            <a:lvl2pPr marL="297088" indent="0" algn="ctr">
              <a:buNone/>
              <a:defRPr sz="3600">
                <a:latin typeface="+mj-lt"/>
              </a:defRPr>
            </a:lvl2pPr>
            <a:lvl3pPr marL="596206" indent="0" algn="ctr">
              <a:buNone/>
              <a:defRPr sz="3600">
                <a:latin typeface="+mj-lt"/>
              </a:defRPr>
            </a:lvl3pPr>
            <a:lvl4pPr marL="882694" indent="0" algn="ctr">
              <a:buNone/>
              <a:defRPr sz="3600">
                <a:latin typeface="+mj-lt"/>
              </a:defRPr>
            </a:lvl4pPr>
            <a:lvl5pPr marL="1097017" indent="0" algn="ctr">
              <a:buNone/>
              <a:defRPr sz="3600">
                <a:latin typeface="+mj-lt"/>
              </a:defRPr>
            </a:lvl5pPr>
          </a:lstStyle>
          <a:p>
            <a:pPr marL="0" marR="0" lvl="0" indent="0" algn="ctr" defTabSz="586017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 dirty="0"/>
              <a:t>Overview/</a:t>
            </a:r>
            <a:br>
              <a:rPr lang="en-US" dirty="0"/>
            </a:br>
            <a:r>
              <a:rPr lang="en-US" dirty="0"/>
              <a:t>Summary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C8D509A-F5B6-A248-2248-3B80996F8EF0}"/>
              </a:ext>
            </a:extLst>
          </p:cNvPr>
          <p:cNvSpPr/>
          <p:nvPr userDrawn="1"/>
        </p:nvSpPr>
        <p:spPr>
          <a:xfrm>
            <a:off x="4631345" y="-851469"/>
            <a:ext cx="4776604" cy="791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219232">
              <a:lnSpc>
                <a:spcPct val="150000"/>
              </a:lnSpc>
            </a:pPr>
            <a:r>
              <a:rPr lang="en-US" sz="16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16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with</a:t>
            </a:r>
            <a:r>
              <a:rPr lang="en-US" sz="1600" b="0" i="0" baseline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1219232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16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6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6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3799490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30F25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30F25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30F25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30F25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30F25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30F25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30F25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30F25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30F25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264">
          <p15:clr>
            <a:srgbClr val="FBAE4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tion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E9BCA4-7945-2DDA-2653-D5974D37077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3423" y="0"/>
            <a:ext cx="12195424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71550" y="1133856"/>
            <a:ext cx="9452610" cy="3666469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00000"/>
              </a:lnSpc>
              <a:defRPr sz="5334" b="1" i="0" baseline="0">
                <a:solidFill>
                  <a:schemeClr val="bg1"/>
                </a:solidFill>
                <a:latin typeface="PS TT Commons" panose="02000506040000020004" pitchFamily="2" charset="77"/>
              </a:defRPr>
            </a:lvl1pPr>
          </a:lstStyle>
          <a:p>
            <a:r>
              <a:rPr lang="en-US" dirty="0"/>
              <a:t>This is a short, important statement to bring attention to something.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3E24098-49DD-3E54-0B84-DD01A8BB6A0D}"/>
              </a:ext>
            </a:extLst>
          </p:cNvPr>
          <p:cNvCxnSpPr>
            <a:cxnSpLocks/>
          </p:cNvCxnSpPr>
          <p:nvPr userDrawn="1"/>
        </p:nvCxnSpPr>
        <p:spPr>
          <a:xfrm>
            <a:off x="971550" y="6083808"/>
            <a:ext cx="10220706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3262BF2D-8850-BE24-03C8-12DEA0F38B3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61822" y="6255840"/>
            <a:ext cx="10330434" cy="42545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600" b="0" i="0" baseline="0">
                <a:solidFill>
                  <a:schemeClr val="bg1"/>
                </a:solidFill>
                <a:latin typeface="PS TT Commons" panose="02000506040000020004" pitchFamily="2" charset="77"/>
                <a:ea typeface="PS TT Commons" panose="02000506040000020004" pitchFamily="2" charset="77"/>
                <a:cs typeface="PS TT Commons" panose="02000506040000020004" pitchFamily="2" charset="77"/>
              </a:defRPr>
            </a:lvl1pPr>
          </a:lstStyle>
          <a:p>
            <a:pPr lvl="0"/>
            <a:r>
              <a:rPr lang="en-US" dirty="0"/>
              <a:t>Citation: Author/Source, Title, Link/Short </a:t>
            </a:r>
            <a:r>
              <a:rPr lang="en-US" dirty="0" err="1"/>
              <a:t>Url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9909782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tion 3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8F6F3DC-6C52-D654-6EFF-A5B3BC0455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8000"/>
          </a:blip>
          <a:stretch>
            <a:fillRect/>
          </a:stretch>
        </p:blipFill>
        <p:spPr>
          <a:xfrm>
            <a:off x="0" y="0"/>
            <a:ext cx="12192000" cy="685872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71550" y="1133856"/>
            <a:ext cx="9452610" cy="3666469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00000"/>
              </a:lnSpc>
              <a:defRPr sz="5334" b="1" i="0" baseline="0">
                <a:solidFill>
                  <a:schemeClr val="bg1"/>
                </a:solidFill>
                <a:latin typeface="PS TT Commons" panose="02000506040000020004" pitchFamily="2" charset="77"/>
              </a:defRPr>
            </a:lvl1pPr>
          </a:lstStyle>
          <a:p>
            <a:r>
              <a:rPr lang="en-US" dirty="0"/>
              <a:t>This is a short, important statement to bring attention to something.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2932CEF-38A7-73F7-4B3E-20BFB2F0C5B7}"/>
              </a:ext>
            </a:extLst>
          </p:cNvPr>
          <p:cNvCxnSpPr>
            <a:cxnSpLocks/>
          </p:cNvCxnSpPr>
          <p:nvPr userDrawn="1"/>
        </p:nvCxnSpPr>
        <p:spPr>
          <a:xfrm>
            <a:off x="971550" y="6083808"/>
            <a:ext cx="10220706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088F8F4C-7CBF-636A-8F70-6FACC0FBFE5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61822" y="6255840"/>
            <a:ext cx="10330434" cy="42545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600" b="0" i="0" baseline="0">
                <a:solidFill>
                  <a:schemeClr val="bg1"/>
                </a:solidFill>
                <a:latin typeface="PS TT Commons" panose="02000506040000020004" pitchFamily="2" charset="77"/>
                <a:ea typeface="PS TT Commons" panose="02000506040000020004" pitchFamily="2" charset="77"/>
                <a:cs typeface="PS TT Commons" panose="02000506040000020004" pitchFamily="2" charset="77"/>
              </a:defRPr>
            </a:lvl1pPr>
          </a:lstStyle>
          <a:p>
            <a:pPr lvl="0"/>
            <a:r>
              <a:rPr lang="en-US" dirty="0"/>
              <a:t>Citation: Author/Source, Title, Link/Short </a:t>
            </a:r>
            <a:r>
              <a:rPr lang="en-US" dirty="0" err="1"/>
              <a:t>Url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829194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re inform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257175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E92C7E-0CE9-6BC5-EE40-ACFD9B52970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3376"/>
            <a:ext cx="2571750" cy="6861376"/>
          </a:xfrm>
          <a:prstGeom prst="rect">
            <a:avLst/>
          </a:prstGeom>
          <a:noFill/>
        </p:spPr>
      </p:pic>
      <p:sp>
        <p:nvSpPr>
          <p:cNvPr id="11" name="Rounded Rectangle 10"/>
          <p:cNvSpPr/>
          <p:nvPr userDrawn="1"/>
        </p:nvSpPr>
        <p:spPr>
          <a:xfrm>
            <a:off x="1543050" y="2542395"/>
            <a:ext cx="2286000" cy="1917059"/>
          </a:xfrm>
          <a:prstGeom prst="roundRect">
            <a:avLst>
              <a:gd name="adj" fmla="val 10667"/>
            </a:avLst>
          </a:prstGeom>
          <a:solidFill>
            <a:schemeClr val="bg1"/>
          </a:solidFill>
          <a:ln w="603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66118" y="2542395"/>
            <a:ext cx="6110497" cy="690865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defRPr sz="3200" b="1" i="0" baseline="0">
                <a:solidFill>
                  <a:srgbClr val="130F25"/>
                </a:solidFill>
                <a:latin typeface="+mj-lt"/>
              </a:defRPr>
            </a:lvl1pPr>
          </a:lstStyle>
          <a:p>
            <a:r>
              <a:rPr lang="en-US"/>
              <a:t>Place Title Here</a:t>
            </a:r>
          </a:p>
        </p:txBody>
      </p:sp>
      <p:sp>
        <p:nvSpPr>
          <p:cNvPr id="4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4366116" y="3338005"/>
            <a:ext cx="4911635" cy="635704"/>
          </a:xfrm>
          <a:prstGeom prst="rect">
            <a:avLst/>
          </a:prstGeom>
        </p:spPr>
        <p:txBody>
          <a:bodyPr lIns="0" tIns="45720" rIns="91440" bIns="91440" anchor="b" anchorCtr="0">
            <a:noAutofit/>
          </a:bodyPr>
          <a:lstStyle>
            <a:lvl1pPr>
              <a:defRPr sz="2400" b="1" i="0" spc="0" baseline="0">
                <a:solidFill>
                  <a:schemeClr val="accent1"/>
                </a:solidFill>
                <a:latin typeface="+mj-lt"/>
                <a:ea typeface="PS TT Commons" panose="02000506040000020004" pitchFamily="2" charset="77"/>
                <a:cs typeface="PS TT Commons" panose="02000506040000020004" pitchFamily="2" charset="77"/>
              </a:defRPr>
            </a:lvl1pPr>
          </a:lstStyle>
          <a:p>
            <a:pPr lvl="0"/>
            <a:r>
              <a:rPr lang="en-US"/>
              <a:t>Title of Pluralsight Course</a:t>
            </a:r>
          </a:p>
        </p:txBody>
      </p:sp>
      <p:sp>
        <p:nvSpPr>
          <p:cNvPr id="5" name="Text Placeholder 18"/>
          <p:cNvSpPr>
            <a:spLocks noGrp="1"/>
          </p:cNvSpPr>
          <p:nvPr>
            <p:ph type="body" sz="quarter" idx="13" hasCustomPrompt="1"/>
          </p:nvPr>
        </p:nvSpPr>
        <p:spPr>
          <a:xfrm>
            <a:off x="4366117" y="3984556"/>
            <a:ext cx="4911633" cy="474897"/>
          </a:xfrm>
          <a:prstGeom prst="rect">
            <a:avLst/>
          </a:prstGeom>
        </p:spPr>
        <p:txBody>
          <a:bodyPr lIns="0" tIns="45720" bIns="91440" anchor="ctr">
            <a:noAutofit/>
          </a:bodyPr>
          <a:lstStyle>
            <a:lvl1pPr>
              <a:defRPr sz="2133" b="1" i="0" spc="0" baseline="0">
                <a:latin typeface="+mn-lt"/>
                <a:ea typeface="PS TT Commons DemiBold" panose="02000506040000020004" pitchFamily="2" charset="77"/>
                <a:cs typeface="PS TT Commons DemiBold" panose="02000506040000020004" pitchFamily="2" charset="77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54D58D0-A76F-3649-A7D3-401F4584C00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32814" y="3001241"/>
            <a:ext cx="1306473" cy="999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311863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ces-4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indoor&#10;&#10;Description automatically generated">
            <a:extLst>
              <a:ext uri="{FF2B5EF4-FFF2-40B4-BE49-F238E27FC236}">
                <a16:creationId xmlns:a16="http://schemas.microsoft.com/office/drawing/2014/main" id="{C41201CA-2178-29A3-8B0A-A0A3CB35B9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39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018269" y="1436897"/>
            <a:ext cx="10562272" cy="1085371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9EFFE38-51A9-D943-BB1D-901DF3E22EFD}"/>
              </a:ext>
            </a:extLst>
          </p:cNvPr>
          <p:cNvCxnSpPr>
            <a:cxnSpLocks/>
          </p:cNvCxnSpPr>
          <p:nvPr userDrawn="1"/>
        </p:nvCxnSpPr>
        <p:spPr>
          <a:xfrm>
            <a:off x="727105" y="1432013"/>
            <a:ext cx="0" cy="1095140"/>
          </a:xfrm>
          <a:prstGeom prst="line">
            <a:avLst/>
          </a:prstGeom>
          <a:noFill/>
          <a:ln w="190500" cap="flat" cmpd="sng" algn="ctr">
            <a:solidFill>
              <a:schemeClr val="accent1"/>
            </a:solidFill>
            <a:prstDash val="solid"/>
            <a:headEnd type="none"/>
            <a:tailEnd type="none"/>
          </a:ln>
          <a:effectLst/>
        </p:spPr>
      </p:cxnSp>
      <p:sp>
        <p:nvSpPr>
          <p:cNvPr id="19" name="Title 1">
            <a:extLst>
              <a:ext uri="{FF2B5EF4-FFF2-40B4-BE49-F238E27FC236}">
                <a16:creationId xmlns:a16="http://schemas.microsoft.com/office/drawing/2014/main" id="{25126890-4E36-534D-8C90-F2C59B83AA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latin typeface="+mj-lt"/>
              </a:defRPr>
            </a:lvl1pPr>
          </a:lstStyle>
          <a:p>
            <a:r>
              <a:rPr lang="en-US"/>
              <a:t>Click to Add Title in Title Case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5FEDFF1E-59FA-4145-9629-4D1B1D143BE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18269" y="2748785"/>
            <a:ext cx="10562272" cy="1085371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392A208-1ABD-2242-B087-AC3977BF5545}"/>
              </a:ext>
            </a:extLst>
          </p:cNvPr>
          <p:cNvCxnSpPr>
            <a:cxnSpLocks/>
          </p:cNvCxnSpPr>
          <p:nvPr userDrawn="1"/>
        </p:nvCxnSpPr>
        <p:spPr>
          <a:xfrm>
            <a:off x="727105" y="2743901"/>
            <a:ext cx="0" cy="1095140"/>
          </a:xfrm>
          <a:prstGeom prst="line">
            <a:avLst/>
          </a:prstGeom>
          <a:noFill/>
          <a:ln w="190500" cap="flat" cmpd="sng" algn="ctr">
            <a:solidFill>
              <a:schemeClr val="accent1"/>
            </a:solidFill>
            <a:prstDash val="solid"/>
            <a:headEnd type="none"/>
            <a:tailEnd type="none"/>
          </a:ln>
          <a:effectLst/>
        </p:spPr>
      </p:cxn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59445304-E4D9-6E44-BC27-4F61F3BA231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18269" y="4060673"/>
            <a:ext cx="10562272" cy="1085371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4C662FF-CC86-6E44-82E0-7E03654E3744}"/>
              </a:ext>
            </a:extLst>
          </p:cNvPr>
          <p:cNvCxnSpPr>
            <a:cxnSpLocks/>
          </p:cNvCxnSpPr>
          <p:nvPr userDrawn="1"/>
        </p:nvCxnSpPr>
        <p:spPr>
          <a:xfrm>
            <a:off x="727105" y="4055789"/>
            <a:ext cx="0" cy="1095140"/>
          </a:xfrm>
          <a:prstGeom prst="line">
            <a:avLst/>
          </a:prstGeom>
          <a:noFill/>
          <a:ln w="190500" cap="flat" cmpd="sng" algn="ctr">
            <a:solidFill>
              <a:schemeClr val="accent1"/>
            </a:solidFill>
            <a:prstDash val="solid"/>
            <a:headEnd type="none"/>
            <a:tailEnd type="none"/>
          </a:ln>
          <a:effectLst/>
        </p:spPr>
      </p:cxn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5D2F3088-CDCC-F542-9398-F97AC100AE2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018269" y="5372561"/>
            <a:ext cx="10562272" cy="1085371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9A8D254F-B733-F841-B184-2D271C5DAA9C}"/>
              </a:ext>
            </a:extLst>
          </p:cNvPr>
          <p:cNvCxnSpPr>
            <a:cxnSpLocks/>
          </p:cNvCxnSpPr>
          <p:nvPr userDrawn="1"/>
        </p:nvCxnSpPr>
        <p:spPr>
          <a:xfrm>
            <a:off x="727105" y="5367676"/>
            <a:ext cx="0" cy="1095140"/>
          </a:xfrm>
          <a:prstGeom prst="line">
            <a:avLst/>
          </a:prstGeom>
          <a:noFill/>
          <a:ln w="190500" cap="flat" cmpd="sng" algn="ctr">
            <a:solidFill>
              <a:schemeClr val="accent1"/>
            </a:solidFill>
            <a:prstDash val="solid"/>
            <a:headEnd type="none"/>
            <a:tailEnd type="none"/>
          </a:ln>
          <a:effectLst/>
        </p:spPr>
      </p:cxnSp>
    </p:spTree>
    <p:extLst>
      <p:ext uri="{BB962C8B-B14F-4D97-AF65-F5344CB8AC3E}">
        <p14:creationId xmlns:p14="http://schemas.microsoft.com/office/powerpoint/2010/main" val="3179193289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ces-3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indoor&#10;&#10;Description automatically generated">
            <a:extLst>
              <a:ext uri="{FF2B5EF4-FFF2-40B4-BE49-F238E27FC236}">
                <a16:creationId xmlns:a16="http://schemas.microsoft.com/office/drawing/2014/main" id="{B3502550-511B-F224-1F2A-82120F57FC6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39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018269" y="2035803"/>
            <a:ext cx="10562272" cy="1085371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9EFFE38-51A9-D943-BB1D-901DF3E22EFD}"/>
              </a:ext>
            </a:extLst>
          </p:cNvPr>
          <p:cNvCxnSpPr>
            <a:cxnSpLocks/>
          </p:cNvCxnSpPr>
          <p:nvPr userDrawn="1"/>
        </p:nvCxnSpPr>
        <p:spPr>
          <a:xfrm>
            <a:off x="727105" y="2030918"/>
            <a:ext cx="0" cy="1095140"/>
          </a:xfrm>
          <a:prstGeom prst="line">
            <a:avLst/>
          </a:prstGeom>
          <a:noFill/>
          <a:ln w="190500" cap="flat" cmpd="sng" algn="ctr">
            <a:solidFill>
              <a:schemeClr val="accent1"/>
            </a:solidFill>
            <a:prstDash val="solid"/>
            <a:headEnd type="none"/>
            <a:tailEnd type="none"/>
          </a:ln>
          <a:effectLst/>
        </p:spPr>
      </p:cxnSp>
      <p:sp>
        <p:nvSpPr>
          <p:cNvPr id="19" name="Title 1">
            <a:extLst>
              <a:ext uri="{FF2B5EF4-FFF2-40B4-BE49-F238E27FC236}">
                <a16:creationId xmlns:a16="http://schemas.microsoft.com/office/drawing/2014/main" id="{25126890-4E36-534D-8C90-F2C59B83AA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latin typeface="+mj-lt"/>
              </a:defRPr>
            </a:lvl1pPr>
          </a:lstStyle>
          <a:p>
            <a:r>
              <a:rPr lang="en-US"/>
              <a:t>Click to Add Title in Title Case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5FEDFF1E-59FA-4145-9629-4D1B1D143BE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18269" y="3347691"/>
            <a:ext cx="10562272" cy="1085371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392A208-1ABD-2242-B087-AC3977BF5545}"/>
              </a:ext>
            </a:extLst>
          </p:cNvPr>
          <p:cNvCxnSpPr>
            <a:cxnSpLocks/>
          </p:cNvCxnSpPr>
          <p:nvPr userDrawn="1"/>
        </p:nvCxnSpPr>
        <p:spPr>
          <a:xfrm>
            <a:off x="727105" y="3342806"/>
            <a:ext cx="0" cy="1095140"/>
          </a:xfrm>
          <a:prstGeom prst="line">
            <a:avLst/>
          </a:prstGeom>
          <a:noFill/>
          <a:ln w="190500" cap="flat" cmpd="sng" algn="ctr">
            <a:solidFill>
              <a:schemeClr val="accent1"/>
            </a:solidFill>
            <a:prstDash val="solid"/>
            <a:headEnd type="none"/>
            <a:tailEnd type="none"/>
          </a:ln>
          <a:effectLst/>
        </p:spPr>
      </p:cxn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59445304-E4D9-6E44-BC27-4F61F3BA231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18269" y="4659579"/>
            <a:ext cx="10562272" cy="1085371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4C662FF-CC86-6E44-82E0-7E03654E3744}"/>
              </a:ext>
            </a:extLst>
          </p:cNvPr>
          <p:cNvCxnSpPr>
            <a:cxnSpLocks/>
          </p:cNvCxnSpPr>
          <p:nvPr userDrawn="1"/>
        </p:nvCxnSpPr>
        <p:spPr>
          <a:xfrm>
            <a:off x="727105" y="4654694"/>
            <a:ext cx="0" cy="1095140"/>
          </a:xfrm>
          <a:prstGeom prst="line">
            <a:avLst/>
          </a:prstGeom>
          <a:noFill/>
          <a:ln w="190500" cap="flat" cmpd="sng" algn="ctr">
            <a:solidFill>
              <a:schemeClr val="accent1"/>
            </a:solidFill>
            <a:prstDash val="solid"/>
            <a:headEnd type="none"/>
            <a:tailEnd type="none"/>
          </a:ln>
          <a:effectLst/>
        </p:spPr>
      </p:cxnSp>
    </p:spTree>
    <p:extLst>
      <p:ext uri="{BB962C8B-B14F-4D97-AF65-F5344CB8AC3E}">
        <p14:creationId xmlns:p14="http://schemas.microsoft.com/office/powerpoint/2010/main" val="3894363964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ces-2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indoor&#10;&#10;Description automatically generated">
            <a:extLst>
              <a:ext uri="{FF2B5EF4-FFF2-40B4-BE49-F238E27FC236}">
                <a16:creationId xmlns:a16="http://schemas.microsoft.com/office/drawing/2014/main" id="{DD6FDFA4-EE07-7E1C-5D67-A6C41FBFD3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39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018269" y="2624013"/>
            <a:ext cx="10562272" cy="1085371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9EFFE38-51A9-D943-BB1D-901DF3E22EFD}"/>
              </a:ext>
            </a:extLst>
          </p:cNvPr>
          <p:cNvCxnSpPr>
            <a:cxnSpLocks/>
          </p:cNvCxnSpPr>
          <p:nvPr userDrawn="1"/>
        </p:nvCxnSpPr>
        <p:spPr>
          <a:xfrm>
            <a:off x="727105" y="2619129"/>
            <a:ext cx="0" cy="1095140"/>
          </a:xfrm>
          <a:prstGeom prst="line">
            <a:avLst/>
          </a:prstGeom>
          <a:noFill/>
          <a:ln w="190500" cap="flat" cmpd="sng" algn="ctr">
            <a:solidFill>
              <a:schemeClr val="accent1"/>
            </a:solidFill>
            <a:prstDash val="solid"/>
            <a:headEnd type="none"/>
            <a:tailEnd type="none"/>
          </a:ln>
          <a:effectLst/>
        </p:spPr>
      </p:cxnSp>
      <p:sp>
        <p:nvSpPr>
          <p:cNvPr id="19" name="Title 1">
            <a:extLst>
              <a:ext uri="{FF2B5EF4-FFF2-40B4-BE49-F238E27FC236}">
                <a16:creationId xmlns:a16="http://schemas.microsoft.com/office/drawing/2014/main" id="{25126890-4E36-534D-8C90-F2C59B83AA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latin typeface="+mj-lt"/>
              </a:defRPr>
            </a:lvl1pPr>
          </a:lstStyle>
          <a:p>
            <a:r>
              <a:rPr lang="en-US"/>
              <a:t>Click to Add Title in Title Case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5FEDFF1E-59FA-4145-9629-4D1B1D143BE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18269" y="3935901"/>
            <a:ext cx="10562272" cy="1085371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392A208-1ABD-2242-B087-AC3977BF5545}"/>
              </a:ext>
            </a:extLst>
          </p:cNvPr>
          <p:cNvCxnSpPr>
            <a:cxnSpLocks/>
          </p:cNvCxnSpPr>
          <p:nvPr userDrawn="1"/>
        </p:nvCxnSpPr>
        <p:spPr>
          <a:xfrm>
            <a:off x="727105" y="3931017"/>
            <a:ext cx="0" cy="1095140"/>
          </a:xfrm>
          <a:prstGeom prst="line">
            <a:avLst/>
          </a:prstGeom>
          <a:noFill/>
          <a:ln w="190500" cap="flat" cmpd="sng" algn="ctr">
            <a:solidFill>
              <a:schemeClr val="accent1"/>
            </a:solidFill>
            <a:prstDash val="solid"/>
            <a:headEnd type="none"/>
            <a:tailEnd type="none"/>
          </a:ln>
          <a:effectLst/>
        </p:spPr>
      </p:cxnSp>
    </p:spTree>
    <p:extLst>
      <p:ext uri="{BB962C8B-B14F-4D97-AF65-F5344CB8AC3E}">
        <p14:creationId xmlns:p14="http://schemas.microsoft.com/office/powerpoint/2010/main" val="2607332049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07428964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8" name="Picture 5" descr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82717" y="6148806"/>
            <a:ext cx="449716" cy="44971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349338194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 descr="Background pattern&#10;&#10;Description automatically generated">
            <a:extLst>
              <a:ext uri="{FF2B5EF4-FFF2-40B4-BE49-F238E27FC236}">
                <a16:creationId xmlns:a16="http://schemas.microsoft.com/office/drawing/2014/main" id="{3C41E128-DD3A-2BB4-83C2-840E62A7031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46609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8BFDA1F-3277-105A-3945-8BC2E627B66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0" y="0"/>
            <a:ext cx="4660900" cy="6858000"/>
          </a:xfrm>
          <a:prstGeom prst="rect">
            <a:avLst/>
          </a:prstGeom>
        </p:spPr>
      </p:pic>
      <p:pic>
        <p:nvPicPr>
          <p:cNvPr id="5" name="Picture 4" descr="Background pattern&#10;&#10;Description automatically generated with low confidence">
            <a:extLst>
              <a:ext uri="{FF2B5EF4-FFF2-40B4-BE49-F238E27FC236}">
                <a16:creationId xmlns:a16="http://schemas.microsoft.com/office/drawing/2014/main" id="{374AC49A-B78E-9077-8FB8-8FB0A9F99BD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-1" y="0"/>
            <a:ext cx="0" cy="0"/>
          </a:xfrm>
          <a:prstGeom prst="rect">
            <a:avLst/>
          </a:prstGeom>
        </p:spPr>
      </p:pic>
      <p:sp>
        <p:nvSpPr>
          <p:cNvPr id="15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5181600" y="542544"/>
            <a:ext cx="6461760" cy="5779008"/>
          </a:xfrm>
        </p:spPr>
        <p:txBody>
          <a:bodyPr anchor="ctr"/>
          <a:lstStyle>
            <a:lvl1pPr>
              <a:defRPr sz="2400">
                <a:solidFill>
                  <a:schemeClr val="accent1"/>
                </a:solidFill>
              </a:defRPr>
            </a:lvl1pPr>
            <a:lvl2pPr>
              <a:defRPr sz="2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>
              <a:defRPr sz="2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>
              <a:defRPr sz="2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</a:lstStyle>
          <a:p>
            <a:pPr lvl="0"/>
            <a:r>
              <a:rPr lang="en-US"/>
              <a:t>Click to add text</a:t>
            </a:r>
          </a:p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8205216" y="4389120"/>
            <a:ext cx="609600" cy="609600"/>
          </a:xfrm>
          <a:prstGeom prst="rect">
            <a:avLst/>
          </a:prstGeom>
        </p:spPr>
        <p:txBody>
          <a:bodyPr vert="horz" wrap="none" lIns="0" tIns="21980" rIns="43959" bIns="21980" rtlCol="0" anchor="b" anchorCtr="0">
            <a:noAutofit/>
          </a:bodyPr>
          <a:lstStyle/>
          <a:p>
            <a:pPr marL="0" marR="0" indent="0" algn="l" defTabSz="293016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350" b="0" i="0" u="none" strike="noStrike" kern="1200" cap="none" spc="0" normalizeH="0" baseline="0" noProof="0" dirty="0">
              <a:ln>
                <a:noFill/>
              </a:ln>
              <a:solidFill>
                <a:srgbClr val="E5E5E5">
                  <a:lumMod val="10000"/>
                </a:srgbClr>
              </a:solidFill>
              <a:effectLst/>
              <a:uLnTx/>
              <a:uFillTx/>
              <a:latin typeface="PS TT Commons" charset="0"/>
              <a:ea typeface="PS TT Commons" charset="0"/>
              <a:cs typeface="PS TT Commons" charset="0"/>
            </a:endParaRPr>
          </a:p>
        </p:txBody>
      </p:sp>
      <p:pic>
        <p:nvPicPr>
          <p:cNvPr id="27" name="Picture 26" descr="Graphical user interface, application, icon&#10;&#10;Description automatically generated">
            <a:extLst>
              <a:ext uri="{FF2B5EF4-FFF2-40B4-BE49-F238E27FC236}">
                <a16:creationId xmlns:a16="http://schemas.microsoft.com/office/drawing/2014/main" id="{DD4F026E-793A-71E0-8E67-BD61256CB798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0" y="0"/>
            <a:ext cx="4660900" cy="6858000"/>
          </a:xfrm>
          <a:prstGeom prst="rect">
            <a:avLst/>
          </a:prstGeom>
        </p:spPr>
      </p:pic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5E4A34A8-C3E4-D14C-901F-4EE9B85070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43783" y="1524000"/>
            <a:ext cx="3147933" cy="972113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 algn="ctr">
              <a:buNone/>
              <a:defRPr sz="3000" b="1" i="0" baseline="0">
                <a:solidFill>
                  <a:schemeClr val="bg1"/>
                </a:solidFill>
                <a:latin typeface="PS TT Commons" panose="02000506040000020004" pitchFamily="2" charset="77"/>
              </a:defRPr>
            </a:lvl1pPr>
            <a:lvl2pPr marL="297088" indent="0" algn="ctr">
              <a:buNone/>
              <a:defRPr sz="3600">
                <a:latin typeface="+mj-lt"/>
              </a:defRPr>
            </a:lvl2pPr>
            <a:lvl3pPr marL="596206" indent="0" algn="ctr">
              <a:buNone/>
              <a:defRPr sz="3600">
                <a:latin typeface="+mj-lt"/>
              </a:defRPr>
            </a:lvl3pPr>
            <a:lvl4pPr marL="882694" indent="0" algn="ctr">
              <a:buNone/>
              <a:defRPr sz="3600">
                <a:latin typeface="+mj-lt"/>
              </a:defRPr>
            </a:lvl4pPr>
            <a:lvl5pPr marL="1097017" indent="0" algn="ctr">
              <a:buNone/>
              <a:defRPr sz="3600">
                <a:latin typeface="+mj-lt"/>
              </a:defRPr>
            </a:lvl5pPr>
          </a:lstStyle>
          <a:p>
            <a:pPr lvl="0"/>
            <a:r>
              <a:rPr lang="en-US" dirty="0"/>
              <a:t>Demo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4C639D8-8527-D3D3-48F7-A8B1811CD618}"/>
              </a:ext>
            </a:extLst>
          </p:cNvPr>
          <p:cNvSpPr/>
          <p:nvPr userDrawn="1"/>
        </p:nvSpPr>
        <p:spPr>
          <a:xfrm>
            <a:off x="4631345" y="-851469"/>
            <a:ext cx="4776604" cy="791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219232">
              <a:lnSpc>
                <a:spcPct val="150000"/>
              </a:lnSpc>
            </a:pPr>
            <a:r>
              <a:rPr lang="en-US" sz="16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16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with</a:t>
            </a:r>
            <a:r>
              <a:rPr lang="en-US" sz="1600" b="0" i="0" baseline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1219232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16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6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6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3233792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uiExpand="1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5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5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5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5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5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264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B8BA545-A929-BC4F-9093-FEA0CD8FEA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latin typeface="+mj-lt"/>
              </a:defRPr>
            </a:lvl1pPr>
          </a:lstStyle>
          <a:p>
            <a:r>
              <a:rPr lang="en-US" dirty="0"/>
              <a:t>Click to Add Title in Title Case</a:t>
            </a:r>
          </a:p>
        </p:txBody>
      </p:sp>
    </p:spTree>
    <p:extLst>
      <p:ext uri="{BB962C8B-B14F-4D97-AF65-F5344CB8AC3E}">
        <p14:creationId xmlns:p14="http://schemas.microsoft.com/office/powerpoint/2010/main" val="10214819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1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74" Type="http://schemas.openxmlformats.org/officeDocument/2006/relationships/slideLayout" Target="../slideLayouts/slideLayout74.xml"/><Relationship Id="rId79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77" Type="http://schemas.openxmlformats.org/officeDocument/2006/relationships/slideLayout" Target="../slideLayouts/slideLayout77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80" Type="http://schemas.microsoft.com/office/2007/relationships/hdphoto" Target="../media/hdphoto1.wdp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6D795F9-FA16-4818-A4C7-40BE166CFE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458" y="570143"/>
            <a:ext cx="10966704" cy="54383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Click to Add Title in Title Case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611459" y="1825625"/>
            <a:ext cx="10966703" cy="43518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16"/>
          <p:cNvSpPr txBox="1">
            <a:spLocks/>
          </p:cNvSpPr>
          <p:nvPr userDrawn="1"/>
        </p:nvSpPr>
        <p:spPr>
          <a:xfrm>
            <a:off x="8048978" y="-853440"/>
            <a:ext cx="4143022" cy="719629"/>
          </a:xfrm>
          <a:prstGeom prst="rect">
            <a:avLst/>
          </a:prstGeom>
        </p:spPr>
        <p:txBody>
          <a:bodyPr anchor="t"/>
          <a:lstStyle>
            <a:lvl1pPr marL="117452" indent="-117452" algn="l" defTabSz="586003" rtl="0" eaLnBrk="1" latinLnBrk="0" hangingPunct="1">
              <a:spcBef>
                <a:spcPts val="1800"/>
              </a:spcBef>
              <a:buClrTx/>
              <a:buSzPct val="100000"/>
              <a:buFont typeface="Myriad Pro" panose="020B0503030403020204" pitchFamily="34" charset="0"/>
              <a:buChar char=" "/>
              <a:defRPr sz="2400" b="0" i="0" kern="1200">
                <a:solidFill>
                  <a:schemeClr val="accent1"/>
                </a:solidFill>
                <a:latin typeface="+mn-lt"/>
                <a:ea typeface="Montserrat Light" charset="0"/>
                <a:cs typeface="Montserrat Light" charset="0"/>
              </a:defRPr>
            </a:lvl1pPr>
            <a:lvl2pPr marL="586003" indent="-288930" algn="l" defTabSz="586003" rtl="0" eaLnBrk="1" latinLnBrk="0" hangingPunct="1">
              <a:spcBef>
                <a:spcPts val="600"/>
              </a:spcBef>
              <a:buClrTx/>
              <a:buSzPct val="100000"/>
              <a:buFont typeface="Lucida Grande"/>
              <a:buChar char="-"/>
              <a:defRPr sz="2400" b="0" i="0" kern="1200">
                <a:solidFill>
                  <a:schemeClr val="accent1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 marL="883074" indent="-286898" algn="l" defTabSz="586003" rtl="0" eaLnBrk="1" latinLnBrk="0" hangingPunct="1">
              <a:spcBef>
                <a:spcPts val="600"/>
              </a:spcBef>
              <a:buClrTx/>
              <a:buSzPct val="100000"/>
              <a:buFont typeface="Lucida Grande"/>
              <a:buChar char="•"/>
              <a:defRPr sz="2400" b="0" i="0" kern="1200">
                <a:solidFill>
                  <a:schemeClr val="accent1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 marL="1096724" indent="-213648" algn="l" defTabSz="586003" rtl="0" eaLnBrk="1" latinLnBrk="0" hangingPunct="1">
              <a:spcBef>
                <a:spcPts val="600"/>
              </a:spcBef>
              <a:buClrTx/>
              <a:buSzPct val="100000"/>
              <a:buFont typeface="Wingdings" panose="05000000000000000000" pitchFamily="2" charset="2"/>
              <a:buChar char="§"/>
              <a:defRPr sz="2400" b="0" i="0" kern="1200" baseline="0">
                <a:solidFill>
                  <a:schemeClr val="accent1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 marL="1395829" indent="-299107" algn="l" defTabSz="586003" rtl="0" eaLnBrk="1" latinLnBrk="0" hangingPunct="1">
              <a:spcBef>
                <a:spcPts val="600"/>
              </a:spcBef>
              <a:buClrTx/>
              <a:buSzPct val="100000"/>
              <a:buFont typeface="Myriad Pro Light" panose="020B0403030403020204" pitchFamily="34" charset="0"/>
              <a:buChar char="-"/>
              <a:tabLst/>
              <a:defRPr sz="2400" b="0" i="0" kern="1200" baseline="0">
                <a:solidFill>
                  <a:schemeClr val="accent1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  <a:lvl6pPr marL="1609476" indent="-215680" algn="l" defTabSz="586003" rtl="0" eaLnBrk="1" latinLnBrk="0" hangingPunct="1">
              <a:spcBef>
                <a:spcPts val="448"/>
              </a:spcBef>
              <a:buClr>
                <a:schemeClr val="bg1">
                  <a:lumMod val="85000"/>
                </a:schemeClr>
              </a:buClr>
              <a:buSzPct val="70000"/>
              <a:buFont typeface="Lucida Grande"/>
              <a:buChar char="•"/>
              <a:defRPr sz="1467" b="0" i="0" kern="1200">
                <a:solidFill>
                  <a:schemeClr val="bg1">
                    <a:lumMod val="50000"/>
                  </a:schemeClr>
                </a:solidFill>
                <a:latin typeface="Myriad Pro Light"/>
                <a:ea typeface="+mn-ea"/>
                <a:cs typeface="Arial"/>
              </a:defRPr>
            </a:lvl6pPr>
            <a:lvl7pPr marL="3809023" indent="-293002" algn="l" defTabSz="586003" rtl="0" eaLnBrk="1" latinLnBrk="0" hangingPunct="1">
              <a:spcBef>
                <a:spcPct val="20000"/>
              </a:spcBef>
              <a:buFont typeface="Arial"/>
              <a:buChar char="•"/>
              <a:defRPr sz="25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95027" indent="-293002" algn="l" defTabSz="586003" rtl="0" eaLnBrk="1" latinLnBrk="0" hangingPunct="1">
              <a:spcBef>
                <a:spcPct val="20000"/>
              </a:spcBef>
              <a:buFont typeface="Arial"/>
              <a:buChar char="•"/>
              <a:defRPr sz="25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981028" indent="-293002" algn="l" defTabSz="586003" rtl="0" eaLnBrk="1" latinLnBrk="0" hangingPunct="1">
              <a:spcBef>
                <a:spcPct val="20000"/>
              </a:spcBef>
              <a:buFont typeface="Arial"/>
              <a:buChar char="•"/>
              <a:defRPr sz="25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tx1"/>
                </a:solidFill>
                <a:latin typeface="PS TT Commons Book" charset="0"/>
                <a:ea typeface="PS TT Commons Book" charset="0"/>
                <a:cs typeface="PS TT Commons Book" charset="0"/>
              </a:rPr>
              <a:t> </a:t>
            </a:r>
            <a:r>
              <a:rPr lang="en-US" sz="1600" dirty="0">
                <a:solidFill>
                  <a:srgbClr val="130F25"/>
                </a:solidFill>
                <a:latin typeface="PS TT Commons" panose="02000506040000020004" pitchFamily="2" charset="77"/>
                <a:ea typeface="PS TT Commons Book" charset="0"/>
                <a:cs typeface="PS TT Commons Book" charset="0"/>
              </a:rPr>
              <a:t>Deck version</a:t>
            </a:r>
            <a:r>
              <a:rPr lang="en-US" sz="1600" baseline="0" dirty="0">
                <a:solidFill>
                  <a:srgbClr val="130F25"/>
                </a:solidFill>
                <a:latin typeface="PS TT Commons" panose="02000506040000020004" pitchFamily="2" charset="77"/>
                <a:ea typeface="PS TT Commons Book" charset="0"/>
                <a:cs typeface="PS TT Commons Book" charset="0"/>
              </a:rPr>
              <a:t> </a:t>
            </a:r>
            <a:r>
              <a:rPr lang="en-US" sz="1600" b="1" dirty="0">
                <a:solidFill>
                  <a:srgbClr val="130F25"/>
                </a:solidFill>
                <a:latin typeface="+mn-lt"/>
                <a:ea typeface="PS TT Commons Book" charset="0"/>
                <a:cs typeface="PS TT Commons Book" charset="0"/>
              </a:rPr>
              <a:t>2023.03.a</a:t>
            </a:r>
          </a:p>
          <a:p>
            <a:pPr marL="0" marR="0" lvl="0" indent="0" algn="r" defTabSz="390688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Myriad Pro" panose="020B0503030403020204" pitchFamily="34" charset="0"/>
              <a:buNone/>
              <a:tabLst/>
              <a:defRPr/>
            </a:pPr>
            <a:r>
              <a:rPr lang="en-US" sz="1600" dirty="0">
                <a:solidFill>
                  <a:schemeClr val="bg2"/>
                </a:solidFill>
                <a:latin typeface="PS TT Commons Book" charset="0"/>
                <a:ea typeface="PS TT Commons Book" charset="0"/>
                <a:cs typeface="PS TT Commons Book" charset="0"/>
              </a:rPr>
              <a:t> </a:t>
            </a:r>
            <a:r>
              <a:rPr lang="en-US" sz="1600" dirty="0">
                <a:solidFill>
                  <a:schemeClr val="bg2"/>
                </a:solidFill>
                <a:latin typeface="PS TT Commons" panose="02000506040000020004" pitchFamily="2" charset="77"/>
                <a:ea typeface="PS TT Commons Book" charset="0"/>
                <a:cs typeface="PS TT Commons Book" charset="0"/>
              </a:rPr>
              <a:t>Deck version</a:t>
            </a:r>
            <a:r>
              <a:rPr lang="en-US" sz="1600" baseline="0" dirty="0">
                <a:solidFill>
                  <a:schemeClr val="bg2"/>
                </a:solidFill>
                <a:latin typeface="PS TT Commons" panose="02000506040000020004" pitchFamily="2" charset="77"/>
                <a:ea typeface="PS TT Commons Book" charset="0"/>
                <a:cs typeface="PS TT Commons Book" charset="0"/>
              </a:rPr>
              <a:t> </a:t>
            </a:r>
            <a:r>
              <a:rPr lang="en-US" sz="1600" b="1" dirty="0">
                <a:solidFill>
                  <a:schemeClr val="bg2"/>
                </a:solidFill>
                <a:latin typeface="+mn-lt"/>
                <a:ea typeface="PS TT Commons Book" charset="0"/>
                <a:cs typeface="PS TT Commons Book" charset="0"/>
              </a:rPr>
              <a:t>2023.03.a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6D9F73-301E-C042-D628-5018D57E541F}"/>
              </a:ext>
            </a:extLst>
          </p:cNvPr>
          <p:cNvPicPr>
            <a:picLocks noChangeAspect="1"/>
          </p:cNvPicPr>
          <p:nvPr userDrawn="1"/>
        </p:nvPicPr>
        <p:blipFill>
          <a:blip r:embed="rId79" cstate="print">
            <a:alphaModFix amt="60000"/>
            <a:extLst>
              <a:ext uri="{BEBA8EAE-BF5A-486C-A8C5-ECC9F3942E4B}">
                <a14:imgProps xmlns:a14="http://schemas.microsoft.com/office/drawing/2010/main">
                  <a14:imgLayer r:embed="rId80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5489" y="6149463"/>
            <a:ext cx="449824" cy="449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7058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  <p:sldLayoutId id="2147483701" r:id="rId41"/>
    <p:sldLayoutId id="2147483702" r:id="rId42"/>
    <p:sldLayoutId id="2147483703" r:id="rId43"/>
    <p:sldLayoutId id="2147483704" r:id="rId44"/>
    <p:sldLayoutId id="2147483705" r:id="rId45"/>
    <p:sldLayoutId id="2147483706" r:id="rId46"/>
    <p:sldLayoutId id="2147483707" r:id="rId47"/>
    <p:sldLayoutId id="2147483708" r:id="rId48"/>
    <p:sldLayoutId id="2147483709" r:id="rId49"/>
    <p:sldLayoutId id="2147483710" r:id="rId50"/>
    <p:sldLayoutId id="2147483711" r:id="rId51"/>
    <p:sldLayoutId id="2147483712" r:id="rId52"/>
    <p:sldLayoutId id="2147483713" r:id="rId53"/>
    <p:sldLayoutId id="2147483714" r:id="rId54"/>
    <p:sldLayoutId id="2147483715" r:id="rId55"/>
    <p:sldLayoutId id="2147483716" r:id="rId56"/>
    <p:sldLayoutId id="2147483717" r:id="rId57"/>
    <p:sldLayoutId id="2147483718" r:id="rId58"/>
    <p:sldLayoutId id="2147483719" r:id="rId59"/>
    <p:sldLayoutId id="2147483720" r:id="rId60"/>
    <p:sldLayoutId id="2147483721" r:id="rId61"/>
    <p:sldLayoutId id="2147483722" r:id="rId62"/>
    <p:sldLayoutId id="2147483723" r:id="rId63"/>
    <p:sldLayoutId id="2147483724" r:id="rId64"/>
    <p:sldLayoutId id="2147483725" r:id="rId65"/>
    <p:sldLayoutId id="2147483726" r:id="rId66"/>
    <p:sldLayoutId id="2147483727" r:id="rId67"/>
    <p:sldLayoutId id="2147483728" r:id="rId68"/>
    <p:sldLayoutId id="2147483729" r:id="rId69"/>
    <p:sldLayoutId id="2147483730" r:id="rId70"/>
    <p:sldLayoutId id="2147483731" r:id="rId71"/>
    <p:sldLayoutId id="2147483732" r:id="rId72"/>
    <p:sldLayoutId id="2147483733" r:id="rId73"/>
    <p:sldLayoutId id="2147483734" r:id="rId74"/>
    <p:sldLayoutId id="2147483735" r:id="rId75"/>
    <p:sldLayoutId id="2147483736" r:id="rId76"/>
    <p:sldLayoutId id="2147483737" r:id="rId77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3200" b="1" i="0" kern="1200" baseline="0">
          <a:solidFill>
            <a:srgbClr val="130F25"/>
          </a:solidFill>
          <a:latin typeface="+mj-lt"/>
          <a:ea typeface="+mj-ea"/>
          <a:cs typeface="+mj-cs"/>
        </a:defRPr>
      </a:lvl1pPr>
    </p:titleStyle>
    <p:bodyStyle>
      <a:lvl1pPr marL="57152" marR="0" indent="-57152" algn="l" defTabSz="586017" rtl="0" eaLnBrk="1" fontAlgn="auto" latinLnBrk="0" hangingPunct="1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Myriad Pro" panose="020B0503030403020204" pitchFamily="34" charset="0"/>
        <a:buChar char=" "/>
        <a:tabLst/>
        <a:defRPr sz="2000" b="1" i="0" kern="1200">
          <a:solidFill>
            <a:srgbClr val="130F25"/>
          </a:solidFill>
          <a:latin typeface="PS TT Commons DemiBold" panose="02000506040000020004" pitchFamily="2" charset="77"/>
          <a:ea typeface="+mn-ea"/>
          <a:cs typeface="+mn-cs"/>
        </a:defRPr>
      </a:lvl1pPr>
      <a:lvl2pPr marL="586017" marR="0" indent="-288937" algn="l" defTabSz="586017" rtl="0" eaLnBrk="1" fontAlgn="auto" latinLnBrk="0" hangingPunct="1">
        <a:lnSpc>
          <a:spcPct val="100000"/>
        </a:lnSpc>
        <a:spcBef>
          <a:spcPts val="600"/>
        </a:spcBef>
        <a:spcAft>
          <a:spcPts val="0"/>
        </a:spcAft>
        <a:buClrTx/>
        <a:buSzPct val="75000"/>
        <a:buFont typeface="Lucida Grande"/>
        <a:buChar char="-"/>
        <a:tabLst/>
        <a:defRPr sz="2000" b="0" i="0" kern="1200" baseline="0">
          <a:solidFill>
            <a:srgbClr val="130F25"/>
          </a:solidFill>
          <a:latin typeface="+mn-lt"/>
          <a:ea typeface="PS TT Commons" charset="0"/>
          <a:cs typeface="PS TT Commons" charset="0"/>
        </a:defRPr>
      </a:lvl2pPr>
      <a:lvl3pPr marL="883097" marR="0" indent="-286905" algn="l" defTabSz="586017" rtl="0" eaLnBrk="1" fontAlgn="auto" latinLnBrk="0" hangingPunct="1">
        <a:lnSpc>
          <a:spcPct val="100000"/>
        </a:lnSpc>
        <a:spcBef>
          <a:spcPts val="600"/>
        </a:spcBef>
        <a:spcAft>
          <a:spcPts val="0"/>
        </a:spcAft>
        <a:buClrTx/>
        <a:buSzPct val="75000"/>
        <a:buFont typeface="Lucida Grande"/>
        <a:buChar char="•"/>
        <a:tabLst/>
        <a:defRPr sz="2000" b="0" i="0" kern="1200">
          <a:solidFill>
            <a:srgbClr val="130F25"/>
          </a:solidFill>
          <a:latin typeface="+mn-lt"/>
          <a:ea typeface="PS TT Commons" charset="0"/>
          <a:cs typeface="PS TT Commons" charset="0"/>
        </a:defRPr>
      </a:lvl3pPr>
      <a:lvl4pPr marL="1200181" marR="0" indent="-317508" algn="l" defTabSz="586017" rtl="0" eaLnBrk="1" fontAlgn="auto" latinLnBrk="0" hangingPunct="1">
        <a:lnSpc>
          <a:spcPct val="100000"/>
        </a:lnSpc>
        <a:spcBef>
          <a:spcPts val="600"/>
        </a:spcBef>
        <a:spcAft>
          <a:spcPts val="0"/>
        </a:spcAft>
        <a:buClrTx/>
        <a:buSzPct val="75000"/>
        <a:buFont typeface="Wingdings" panose="05000000000000000000" pitchFamily="2" charset="2"/>
        <a:buChar char="§"/>
        <a:tabLst/>
        <a:defRPr sz="2000" b="0" i="0" kern="1200">
          <a:solidFill>
            <a:srgbClr val="130F25"/>
          </a:solidFill>
          <a:latin typeface="+mn-lt"/>
          <a:ea typeface="PS TT Commons" charset="0"/>
          <a:cs typeface="PS TT Commons" charset="0"/>
        </a:defRPr>
      </a:lvl4pPr>
      <a:lvl5pPr marL="1371635" marR="0" indent="-274646" algn="l" defTabSz="586017" rtl="0" eaLnBrk="1" fontAlgn="auto" latinLnBrk="0" hangingPunct="1">
        <a:lnSpc>
          <a:spcPct val="100000"/>
        </a:lnSpc>
        <a:spcBef>
          <a:spcPts val="600"/>
        </a:spcBef>
        <a:spcAft>
          <a:spcPts val="0"/>
        </a:spcAft>
        <a:buClrTx/>
        <a:buSzPct val="75000"/>
        <a:buFont typeface="Myriad Pro Light" panose="020B0403030403020204" pitchFamily="34" charset="0"/>
        <a:buChar char="-"/>
        <a:tabLst/>
        <a:defRPr sz="2000" b="0" i="0" kern="1200">
          <a:solidFill>
            <a:srgbClr val="130F25"/>
          </a:solidFill>
          <a:latin typeface="+mn-lt"/>
          <a:ea typeface="PS TT Commons" charset="0"/>
          <a:cs typeface="PS TT Commons" charset="0"/>
        </a:defRPr>
      </a:lvl5pPr>
      <a:lvl6pPr marL="1719306" marR="0" indent="-292108" algn="l" defTabSz="586017" rtl="0" eaLnBrk="1" fontAlgn="auto" latinLnBrk="0" hangingPunct="1">
        <a:lnSpc>
          <a:spcPct val="100000"/>
        </a:lnSpc>
        <a:spcBef>
          <a:spcPts val="448"/>
        </a:spcBef>
        <a:spcAft>
          <a:spcPts val="0"/>
        </a:spcAft>
        <a:buClr>
          <a:srgbClr val="404040"/>
        </a:buClr>
        <a:buSzPct val="70000"/>
        <a:buFont typeface="Montserrat"/>
        <a:buChar char=" 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003475" marR="0" indent="-288933" algn="l" defTabSz="58601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70000"/>
        <a:buFont typeface="Montserrat"/>
        <a:buChar char=" 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286057" marR="0" indent="-282582" algn="l" defTabSz="58601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70000"/>
        <a:buFont typeface="Montserrat"/>
        <a:buChar char=" 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571815" marR="0" indent="-285758" algn="l" defTabSz="58601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70000"/>
        <a:buFont typeface="Montserrat"/>
        <a:buChar char=" 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6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7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atabasecowboys.org/" TargetMode="External"/><Relationship Id="rId2" Type="http://schemas.openxmlformats.org/officeDocument/2006/relationships/hyperlink" Target="https://www.linkedin.com/in/ian-fogelman-9995a747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E3C9151-DAE8-D533-B0E7-37E97FAB4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anchor="b"/>
          <a:lstStyle/>
          <a:p>
            <a:r>
              <a:rPr lang="en-US" sz="7200" dirty="0"/>
              <a:t>Automating Data Cleansing in SQL Server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3403632-7FE2-C19B-F716-2A2A1C3E485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Ian Fogelman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49D99E8-C2C8-97DB-68FC-53BB328D98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Founder / Chief Executive Data Wrangler at Database Cowboys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3F03660-1416-91E3-000A-D9FE1C70F91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LinkedIn: </a:t>
            </a:r>
            <a:r>
              <a:rPr lang="en-US" dirty="0">
                <a:hlinkClick r:id="rId2"/>
              </a:rPr>
              <a:t>ian-fogelman-9995a747</a:t>
            </a:r>
            <a:r>
              <a:rPr lang="en-US" dirty="0"/>
              <a:t> | </a:t>
            </a:r>
            <a:r>
              <a:rPr lang="en-US" dirty="0">
                <a:hlinkClick r:id="rId3"/>
              </a:rPr>
              <a:t>www.databasecowboys.org</a:t>
            </a:r>
            <a:endParaRPr lang="en-US" dirty="0"/>
          </a:p>
        </p:txBody>
      </p:sp>
      <p:pic>
        <p:nvPicPr>
          <p:cNvPr id="11" name="Picture Placeholder 7">
            <a:extLst>
              <a:ext uri="{FF2B5EF4-FFF2-40B4-BE49-F238E27FC236}">
                <a16:creationId xmlns:a16="http://schemas.microsoft.com/office/drawing/2014/main" id="{68EA1B7F-ECE9-D644-3E75-DA08919B558C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4"/>
          <a:srcRect t="10000" b="10000"/>
          <a:stretch/>
        </p:blipFill>
        <p:spPr/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E76D39-7F75-A591-895C-E8F62B81D2C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75813" y="3160529"/>
            <a:ext cx="8680221" cy="405987"/>
          </a:xfrm>
        </p:spPr>
        <p:txBody>
          <a:bodyPr/>
          <a:lstStyle/>
          <a:p>
            <a:r>
              <a:rPr lang="en-US" dirty="0"/>
              <a:t>Designing Stored Procedures for Data Cleaning</a:t>
            </a:r>
          </a:p>
        </p:txBody>
      </p:sp>
    </p:spTree>
    <p:extLst>
      <p:ext uri="{BB962C8B-B14F-4D97-AF65-F5344CB8AC3E}">
        <p14:creationId xmlns:p14="http://schemas.microsoft.com/office/powerpoint/2010/main" val="16509690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12AA51-27DC-6FA2-91A4-004AEE2B86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624868-061C-A5FD-12F2-DF973C932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A3FE"/>
                </a:solidFill>
              </a:rPr>
              <a:t>Why Use Stored Procedures?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8020EA-CA49-AA52-6639-723C3E7ADDA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Stored procedures are useful to capture logic, you can offload application logic into stored procedures. TSQL offers a lot of flexibility in terms of what you can do inside of SQL Server. </a:t>
            </a:r>
          </a:p>
          <a:p>
            <a:r>
              <a:rPr lang="en-US" dirty="0"/>
              <a:t>Stored procedures allow you to persist and abstract TSQL into an object, this helps with reusability, and you gain some performance benefits for using stored procedures.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A9DDC94-487B-64DF-9296-6A009CA64643}"/>
              </a:ext>
            </a:extLst>
          </p:cNvPr>
          <p:cNvCxnSpPr>
            <a:cxnSpLocks/>
          </p:cNvCxnSpPr>
          <p:nvPr/>
        </p:nvCxnSpPr>
        <p:spPr>
          <a:xfrm>
            <a:off x="971550" y="6083808"/>
            <a:ext cx="10220706" cy="0"/>
          </a:xfrm>
          <a:prstGeom prst="line">
            <a:avLst/>
          </a:prstGeom>
          <a:ln w="285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4607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F83E3E-9FAB-0B6A-C1AC-391B6727FE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471AC8-6D67-66EF-4A01-05836FCA476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108891" y="3658449"/>
            <a:ext cx="9974217" cy="742949"/>
          </a:xfrm>
        </p:spPr>
        <p:txBody>
          <a:bodyPr/>
          <a:lstStyle/>
          <a:p>
            <a:r>
              <a:rPr lang="en-US" dirty="0"/>
              <a:t>Stored Procedure Best Practices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834A44-DA9C-1F5A-1457-809172136B1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Things to consider when designing and writing your stored procedures.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DFCC131C-3A12-5DD3-8EDB-FCFC844A29A3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57172" y="462492"/>
            <a:ext cx="3277658" cy="3277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2192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1200150" y="2667001"/>
            <a:ext cx="10037233" cy="785283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sz="4667" dirty="0">
                <a:solidFill>
                  <a:srgbClr val="FF1675"/>
                </a:solidFill>
                <a:latin typeface="PS TT Commons" panose="02000506040000020004" pitchFamily="2" charset="77"/>
              </a:rPr>
              <a:t>Best Practice #1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4294967295"/>
          </p:nvPr>
        </p:nvSpPr>
        <p:spPr>
          <a:xfrm>
            <a:off x="1141552" y="3452284"/>
            <a:ext cx="10037233" cy="1446741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239195" lvl="1" indent="0">
              <a:buNone/>
            </a:pPr>
            <a:r>
              <a:rPr lang="en-US" sz="3200" dirty="0"/>
              <a:t>Avoid overly complex and super large stored procedures. Break down logic into multiple stored procedures.</a:t>
            </a:r>
          </a:p>
        </p:txBody>
      </p:sp>
    </p:spTree>
    <p:extLst>
      <p:ext uri="{BB962C8B-B14F-4D97-AF65-F5344CB8AC3E}">
        <p14:creationId xmlns:p14="http://schemas.microsoft.com/office/powerpoint/2010/main" val="109692784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7874CD-89DC-B3DA-6399-2B9C323C60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AB29493-E739-D1AD-A79C-7AF351C64DB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200150" y="2667001"/>
            <a:ext cx="10037233" cy="785283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sz="4667" dirty="0">
                <a:solidFill>
                  <a:schemeClr val="accent5"/>
                </a:solidFill>
                <a:latin typeface="PS TT Commons" panose="02000506040000020004" pitchFamily="2" charset="77"/>
              </a:rPr>
              <a:t>Best Practice #2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6B39088-99D0-F34E-57DE-32036742F30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141552" y="3452284"/>
            <a:ext cx="10142398" cy="2186516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39195" lvl="1" indent="0">
              <a:buNone/>
            </a:pPr>
            <a:r>
              <a:rPr lang="en-US" sz="3200" dirty="0"/>
              <a:t>Use TRY CATCH blocks as much as possible. Things such as unexpected data formats, data anomalies, or specific character encodings in source data can cause a stored procedure to fail.</a:t>
            </a:r>
          </a:p>
        </p:txBody>
      </p:sp>
    </p:spTree>
    <p:extLst>
      <p:ext uri="{BB962C8B-B14F-4D97-AF65-F5344CB8AC3E}">
        <p14:creationId xmlns:p14="http://schemas.microsoft.com/office/powerpoint/2010/main" val="1885849054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1200912" y="2670049"/>
            <a:ext cx="10037233" cy="785283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sz="4667" dirty="0">
                <a:solidFill>
                  <a:schemeClr val="accent6"/>
                </a:solidFill>
                <a:latin typeface="PS TT Commons" panose="02000506040000020004" pitchFamily="2" charset="77"/>
              </a:rPr>
              <a:t>Best Practice #3</a:t>
            </a: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A5355A6A-CEAF-C44B-B3DB-1667BE58C75F}"/>
              </a:ext>
            </a:extLst>
          </p:cNvPr>
          <p:cNvSpPr txBox="1">
            <a:spLocks/>
          </p:cNvSpPr>
          <p:nvPr/>
        </p:nvSpPr>
        <p:spPr>
          <a:xfrm>
            <a:off x="1281252" y="3456264"/>
            <a:ext cx="10037233" cy="1446741"/>
          </a:xfrm>
          <a:prstGeom prst="rect">
            <a:avLst/>
          </a:prstGeom>
        </p:spPr>
        <p:txBody>
          <a:bodyPr vert="horz" lIns="60960" tIns="30480" rIns="60960" bIns="30480" rtlCol="0">
            <a:normAutofit fontScale="92500" lnSpcReduction="10000"/>
          </a:bodyPr>
          <a:lstStyle>
            <a:lvl1pPr marL="85724" marR="0" indent="-85724" algn="l" defTabSz="878982" rtl="0" eaLnBrk="1" fontAlgn="auto" latinLnBrk="0" hangingPunct="1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Char char=" "/>
              <a:tabLst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78982" marR="0" indent="-433384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Lucida Grande"/>
              <a:buChar char="-"/>
              <a:tabLst/>
              <a:defRPr sz="3000" b="0" i="0" kern="1200" baseline="0">
                <a:solidFill>
                  <a:schemeClr val="tx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marL="1324580" marR="0" indent="-430336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Lucida Grande"/>
              <a:buChar char="•"/>
              <a:tabLst/>
              <a:defRPr sz="3000" b="0" i="0" kern="1200">
                <a:solidFill>
                  <a:schemeClr val="tx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marL="1800182" marR="0" indent="-476238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Wingdings" panose="05000000000000000000" pitchFamily="2" charset="2"/>
              <a:buChar char="§"/>
              <a:tabLst/>
              <a:defRPr sz="3000" b="0" i="0" kern="1200">
                <a:solidFill>
                  <a:schemeClr val="tx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marL="2057350" marR="0" indent="-411948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Myriad Pro Light" panose="020B0403030403020204" pitchFamily="34" charset="0"/>
              <a:buChar char="-"/>
              <a:tabLst/>
              <a:defRPr sz="3000" b="0" i="0" kern="1200">
                <a:solidFill>
                  <a:schemeClr val="tx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  <a:lvl6pPr marL="2578830" marR="0" indent="-438140" algn="l" defTabSz="878982" rtl="0" eaLnBrk="1" fontAlgn="auto" latinLnBrk="0" hangingPunct="1">
              <a:lnSpc>
                <a:spcPct val="100000"/>
              </a:lnSpc>
              <a:spcBef>
                <a:spcPts val="672"/>
              </a:spcBef>
              <a:spcAft>
                <a:spcPts val="0"/>
              </a:spcAft>
              <a:buClr>
                <a:srgbClr val="404040"/>
              </a:buClr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05062" marR="0" indent="-433378" algn="l" defTabSz="87898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marR="0" indent="-423852" algn="l" defTabSz="87898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57530" marR="0" indent="-428616" algn="l" defTabSz="87898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2" indent="-57152" defTabSz="586017">
              <a:spcBef>
                <a:spcPts val="1800"/>
              </a:spcBef>
            </a:pPr>
            <a:r>
              <a:rPr lang="en-US" sz="3500" b="1" dirty="0"/>
              <a:t>Consider transaction isolation levels and when to ROLLBACK or COMMIT data changes in a stored procedure.</a:t>
            </a:r>
          </a:p>
          <a:p>
            <a:pPr marL="57152" indent="-57152" defTabSz="586017">
              <a:spcBef>
                <a:spcPts val="1800"/>
              </a:spcBef>
            </a:pPr>
            <a:endParaRPr lang="en-US" sz="2667" b="1" dirty="0">
              <a:solidFill>
                <a:srgbClr val="130F25"/>
              </a:solidFill>
              <a:latin typeface="PS TT Commons DemiBold"/>
            </a:endParaRPr>
          </a:p>
        </p:txBody>
      </p:sp>
    </p:spTree>
    <p:extLst>
      <p:ext uri="{BB962C8B-B14F-4D97-AF65-F5344CB8AC3E}">
        <p14:creationId xmlns:p14="http://schemas.microsoft.com/office/powerpoint/2010/main" val="1278168575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6DB375-CD37-41AC-F8CE-C8C796C762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CD3BBCF-0DB2-2598-0CDB-6A4ADAF1F98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200150" y="2667001"/>
            <a:ext cx="10037233" cy="785283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sz="4667" dirty="0">
                <a:solidFill>
                  <a:srgbClr val="FF7B01"/>
                </a:solidFill>
                <a:latin typeface="PS TT Commons" panose="02000506040000020004" pitchFamily="2" charset="77"/>
              </a:rPr>
              <a:t>Best Practice #4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F18C9C6-4EB8-97D3-19D1-989A335E6A3B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141552" y="3452284"/>
            <a:ext cx="10037233" cy="1446741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239195" lvl="1" indent="0">
              <a:buNone/>
            </a:pPr>
            <a:r>
              <a:rPr lang="en-US" sz="3500" dirty="0"/>
              <a:t>Apply general performance optimizations to your data cleansing stored procedures such as proper join usage.</a:t>
            </a:r>
          </a:p>
          <a:p>
            <a:pPr marL="239195" lvl="1" indent="0">
              <a:buNone/>
            </a:pP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70084831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857DA3-FBED-2006-118D-7325784673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87FE300-FEEA-DC8F-1894-49DB9EEF522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200150" y="2667001"/>
            <a:ext cx="10037233" cy="785283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sz="4667" dirty="0">
                <a:solidFill>
                  <a:srgbClr val="02E189"/>
                </a:solidFill>
                <a:latin typeface="PS TT Commons" panose="02000506040000020004" pitchFamily="2" charset="77"/>
              </a:rPr>
              <a:t>Best Practice #5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636CDB0-2023-93D4-011B-E1DBA16792E5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141552" y="3452284"/>
            <a:ext cx="10037233" cy="1446741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39195" lvl="1" indent="0">
              <a:buNone/>
            </a:pPr>
            <a:r>
              <a:rPr lang="en-US" sz="3200" dirty="0"/>
              <a:t>Test, document, and version control your data stored procedures!</a:t>
            </a:r>
          </a:p>
        </p:txBody>
      </p:sp>
    </p:spTree>
    <p:extLst>
      <p:ext uri="{BB962C8B-B14F-4D97-AF65-F5344CB8AC3E}">
        <p14:creationId xmlns:p14="http://schemas.microsoft.com/office/powerpoint/2010/main" val="4095602478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Stored Procedure Syntax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The following slides show the TSQL syntax to create, alter, and delete stored procedures.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B95B90D1-8DD6-2608-6BD3-D6BB79B4341F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57172" y="462492"/>
            <a:ext cx="3277658" cy="3277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3686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0D5B2EF-FFF2-D241-AEEA-99AF82B94C5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CREATE PROC SPX_NAME</a:t>
            </a:r>
          </a:p>
          <a:p>
            <a:r>
              <a:rPr lang="en-US" dirty="0"/>
              <a:t>@VARIABLE VARCHAR(20)</a:t>
            </a:r>
          </a:p>
          <a:p>
            <a:r>
              <a:rPr lang="en-US" dirty="0"/>
              <a:t>AS</a:t>
            </a:r>
          </a:p>
          <a:p>
            <a:r>
              <a:rPr lang="en-US" dirty="0"/>
              <a:t>BEGIN</a:t>
            </a:r>
          </a:p>
          <a:p>
            <a:r>
              <a:rPr lang="en-US" dirty="0"/>
              <a:t>//DO STUFF</a:t>
            </a:r>
          </a:p>
          <a:p>
            <a:r>
              <a:rPr lang="en-US" dirty="0"/>
              <a:t>END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17C2D36-8AC0-8141-B430-4B7DA3183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Stored Procedure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1821A3-FFCD-5742-8DA6-B0B80F04279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This code examples shows the syntax to CREATE a stored procedure.</a:t>
            </a:r>
          </a:p>
        </p:txBody>
      </p:sp>
    </p:spTree>
    <p:extLst>
      <p:ext uri="{BB962C8B-B14F-4D97-AF65-F5344CB8AC3E}">
        <p14:creationId xmlns:p14="http://schemas.microsoft.com/office/powerpoint/2010/main" val="3358887345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3CEAE9-6331-ECD7-91D4-9F334F9954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8099663-9481-7BB8-0D21-EE98284B733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ALTER PROC SPX_NAME</a:t>
            </a:r>
          </a:p>
          <a:p>
            <a:r>
              <a:rPr lang="en-US" dirty="0"/>
              <a:t>@VARIABLE VARCHAR(20)</a:t>
            </a:r>
          </a:p>
          <a:p>
            <a:r>
              <a:rPr lang="en-US" dirty="0"/>
              <a:t>AS</a:t>
            </a:r>
          </a:p>
          <a:p>
            <a:r>
              <a:rPr lang="en-US" dirty="0"/>
              <a:t>BEGIN</a:t>
            </a:r>
          </a:p>
          <a:p>
            <a:r>
              <a:rPr lang="en-US" dirty="0"/>
              <a:t>//DO STUFF</a:t>
            </a:r>
          </a:p>
          <a:p>
            <a:r>
              <a:rPr lang="en-US" dirty="0"/>
              <a:t>//DO MORE STUFF</a:t>
            </a:r>
          </a:p>
          <a:p>
            <a:r>
              <a:rPr lang="en-US" dirty="0"/>
              <a:t>END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9A25DF1-A899-6C6B-F316-881EC7D9A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 a Stored Procedure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4E68B7-2E01-24C9-B1D1-ACE97788EFD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This code examples shows the syntax to ALTER a stored procedure.</a:t>
            </a:r>
          </a:p>
        </p:txBody>
      </p:sp>
    </p:spTree>
    <p:extLst>
      <p:ext uri="{BB962C8B-B14F-4D97-AF65-F5344CB8AC3E}">
        <p14:creationId xmlns:p14="http://schemas.microsoft.com/office/powerpoint/2010/main" val="1063698059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9E0A0F-4CCD-9248-9081-3170634BF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Covered in This Course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28FFBF-152E-FA4B-83D4-60A8D141A8C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solidFill>
            <a:schemeClr val="accent1"/>
          </a:solidFill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Stored Procedures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C9D46E-1944-5E4E-AC16-40D49973919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solidFill>
            <a:schemeClr val="accent5"/>
          </a:solidFill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The SQL Server Agent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B931AB3-034D-8542-B873-ECB4714958C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solidFill>
            <a:srgbClr val="FF7B01"/>
          </a:solidFill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SQL Server Alerts</a:t>
            </a:r>
          </a:p>
        </p:txBody>
      </p:sp>
    </p:spTree>
    <p:extLst>
      <p:ext uri="{BB962C8B-B14F-4D97-AF65-F5344CB8AC3E}">
        <p14:creationId xmlns:p14="http://schemas.microsoft.com/office/powerpoint/2010/main" val="1614157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4" grpId="0" uiExpand="1" build="p" animBg="1"/>
      <p:bldP spid="5" grpId="0" uiExpand="1" build="p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BF37F8-5615-51BB-2C74-032CFC5D69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98F4FF1-9FE9-0F60-E014-40A178834E7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DROP PROC SPX_NAME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49FFFC5-4807-AF75-A1DE-3958AC53E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Drop a Stored Procedure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03C766-0256-8ED7-CDFE-0E68D3A7B0E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This code examples shows the syntax to DROP a stored procedure.</a:t>
            </a:r>
          </a:p>
        </p:txBody>
      </p:sp>
    </p:spTree>
    <p:extLst>
      <p:ext uri="{BB962C8B-B14F-4D97-AF65-F5344CB8AC3E}">
        <p14:creationId xmlns:p14="http://schemas.microsoft.com/office/powerpoint/2010/main" val="2073205769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943A733-7A75-F9D7-03DF-7FAD95B6CB2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Create your first stored procedure</a:t>
            </a:r>
          </a:p>
          <a:p>
            <a:r>
              <a:rPr lang="en-US" dirty="0"/>
              <a:t>In this demo, you will create and modify a stored procedure.</a:t>
            </a:r>
          </a:p>
          <a:p>
            <a:pPr lvl="1"/>
            <a:r>
              <a:rPr lang="en-US" dirty="0"/>
              <a:t>Creating stored procedures is a valuable skill for designing reusable code that can be used in modularized data cleansing tasks.</a:t>
            </a:r>
          </a:p>
          <a:p>
            <a:pPr lvl="1"/>
            <a:r>
              <a:rPr lang="en-US" dirty="0"/>
              <a:t>Using CREATE, ALTER, and DROP statements you will create, change, and drop a stored procedure.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EEAFD1-6B00-0493-8953-2029D517577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41191751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943A733-7A75-F9D7-03DF-7FAD95B6CB2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Create a suite of data cleansing stored procedures</a:t>
            </a:r>
          </a:p>
          <a:p>
            <a:r>
              <a:rPr lang="en-US" dirty="0"/>
              <a:t>In this demo, you will create multiple stored procedures that insert, manipulate, and clean data from SQL Server tables.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EEAFD1-6B00-0493-8953-2029D517577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7040640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D589FF7-4F05-E3F5-DF2F-97945DC118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  <a:p>
            <a:pPr marL="67737" lvl="1" indent="0">
              <a:spcBef>
                <a:spcPts val="1800"/>
              </a:spcBef>
              <a:buNone/>
            </a:pPr>
            <a:r>
              <a:rPr lang="en-US" b="1" dirty="0">
                <a:latin typeface="PS TT Commons DemiBold" panose="02000506040000020004" pitchFamily="2" charset="77"/>
              </a:rPr>
              <a:t>In This Module We:</a:t>
            </a:r>
          </a:p>
          <a:p>
            <a:pPr marL="609630" lvl="1" indent="-304815"/>
            <a:r>
              <a:rPr lang="en-US" dirty="0"/>
              <a:t>Discussed the data used and different data quality issues for each dataset.</a:t>
            </a:r>
          </a:p>
          <a:p>
            <a:pPr marL="609630" lvl="1" indent="-304815"/>
            <a:r>
              <a:rPr lang="en-US" dirty="0"/>
              <a:t>Defined and explored why using stored procedures for data cleansing is a good strategy.</a:t>
            </a:r>
          </a:p>
          <a:p>
            <a:pPr marL="609630" lvl="1" indent="-304815"/>
            <a:r>
              <a:rPr lang="en-US" dirty="0"/>
              <a:t>Outlined what some of the best practices are when using stored procedures.</a:t>
            </a:r>
          </a:p>
          <a:p>
            <a:pPr marL="609630" lvl="1" indent="-304815"/>
            <a:r>
              <a:rPr lang="en-US" dirty="0"/>
              <a:t>Covered stored procedure syntax </a:t>
            </a:r>
            <a:r>
              <a:rPr lang="en-US"/>
              <a:t>and real-world </a:t>
            </a:r>
            <a:r>
              <a:rPr lang="en-US" dirty="0"/>
              <a:t>examples of stored procedure usage.</a:t>
            </a:r>
          </a:p>
          <a:p>
            <a:pPr marL="609630" lvl="1" indent="-304815"/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A674D6-096C-B255-1200-A7424798FB8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17468223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F236811-9334-6847-B7C7-77F812D3B70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Designing Stored Procedure for Data Cleaning</a:t>
            </a:r>
          </a:p>
        </p:txBody>
      </p:sp>
    </p:spTree>
    <p:extLst>
      <p:ext uri="{BB962C8B-B14F-4D97-AF65-F5344CB8AC3E}">
        <p14:creationId xmlns:p14="http://schemas.microsoft.com/office/powerpoint/2010/main" val="3393021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defTabSz="609630">
              <a:buSzTx/>
              <a:defRPr/>
            </a:pPr>
            <a:r>
              <a:rPr lang="en-US" dirty="0"/>
              <a:t>Datasets Used in This Course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The following slides outline the data sets used in this course. All data sets are .csv files and can be found in the /data folder of the course resource files.</a:t>
            </a:r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1A657968-2CE2-7183-4128-DB3F6A901EC0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6100" y="1037167"/>
            <a:ext cx="4783667" cy="4783667"/>
          </a:xfrm>
        </p:spPr>
      </p:pic>
    </p:spTree>
    <p:extLst>
      <p:ext uri="{BB962C8B-B14F-4D97-AF65-F5344CB8AC3E}">
        <p14:creationId xmlns:p14="http://schemas.microsoft.com/office/powerpoint/2010/main" val="11438483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354ED8-C827-D7C3-95A0-2B5432670B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4113E-9CAB-1E24-975C-695ACA913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A3FE"/>
                </a:solidFill>
              </a:rPr>
              <a:t>HRIS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AFF83B-0490-AA03-796F-AD3AAA3E70C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This dataset contains employee demographic human resources data such as employee names, date of birth, and email addresses. Data quality issues for this data set include:</a:t>
            </a:r>
          </a:p>
          <a:p>
            <a:pPr marL="342900" indent="-342900">
              <a:buFontTx/>
              <a:buChar char="-"/>
            </a:pPr>
            <a:r>
              <a:rPr lang="en-US" dirty="0"/>
              <a:t>Non-ASCII characters for the </a:t>
            </a:r>
            <a:r>
              <a:rPr lang="en-US" dirty="0" err="1"/>
              <a:t>github_user</a:t>
            </a:r>
            <a:r>
              <a:rPr lang="en-US" dirty="0"/>
              <a:t> column.</a:t>
            </a:r>
          </a:p>
          <a:p>
            <a:pPr marL="342900" indent="-342900">
              <a:buFontTx/>
              <a:buChar char="-"/>
            </a:pPr>
            <a:r>
              <a:rPr lang="en-US" dirty="0"/>
              <a:t>Improperly formatted IP addresses.</a:t>
            </a:r>
          </a:p>
          <a:p>
            <a:pPr marL="342900" indent="-342900">
              <a:buFontTx/>
              <a:buChar char="-"/>
            </a:pPr>
            <a:r>
              <a:rPr lang="en-US" dirty="0"/>
              <a:t>Inconsistently formatted social security numbers.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67BB9BF-7D59-A585-4ACD-B7257A798D5D}"/>
              </a:ext>
            </a:extLst>
          </p:cNvPr>
          <p:cNvCxnSpPr>
            <a:cxnSpLocks/>
          </p:cNvCxnSpPr>
          <p:nvPr/>
        </p:nvCxnSpPr>
        <p:spPr>
          <a:xfrm>
            <a:off x="971550" y="6083808"/>
            <a:ext cx="10220706" cy="0"/>
          </a:xfrm>
          <a:prstGeom prst="line">
            <a:avLst/>
          </a:prstGeom>
          <a:ln w="285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71342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55A2FA-1DB5-9408-D1E8-66BF315A9E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FD3B3-1834-5609-F0CA-E75658D62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Employee Absence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EBAEA0-8C55-ED85-B305-E8D1CCDD5E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This dataset contains human resources data pertaining to employee absences and employee demographic data. Data quality issues for this data set include:</a:t>
            </a:r>
          </a:p>
          <a:p>
            <a:pPr marL="342900" indent="-342900">
              <a:buFontTx/>
              <a:buChar char="-"/>
            </a:pPr>
            <a:r>
              <a:rPr lang="en-US" dirty="0"/>
              <a:t>Inconsistently formatted date fields in last absence column.</a:t>
            </a:r>
          </a:p>
          <a:p>
            <a:pPr marL="342900" indent="-342900">
              <a:buFontTx/>
              <a:buChar char="-"/>
            </a:pPr>
            <a:r>
              <a:rPr lang="en-US" dirty="0"/>
              <a:t>Null values in the </a:t>
            </a:r>
            <a:r>
              <a:rPr lang="en-US" dirty="0" err="1"/>
              <a:t>length_of_service</a:t>
            </a:r>
            <a:r>
              <a:rPr lang="en-US" dirty="0"/>
              <a:t> column.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4579A4D-B082-1CA7-6AE4-97674D1CA35A}"/>
              </a:ext>
            </a:extLst>
          </p:cNvPr>
          <p:cNvCxnSpPr>
            <a:cxnSpLocks/>
          </p:cNvCxnSpPr>
          <p:nvPr/>
        </p:nvCxnSpPr>
        <p:spPr>
          <a:xfrm>
            <a:off x="971550" y="6083808"/>
            <a:ext cx="10220706" cy="0"/>
          </a:xfrm>
          <a:prstGeom prst="line">
            <a:avLst/>
          </a:prstGeom>
          <a:ln w="285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59568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E4175A-8CAC-1CC2-7F64-2274AC090E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9FCF2-790A-CD83-2397-67724F7B7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7B01"/>
                </a:solidFill>
              </a:rPr>
              <a:t>Learning Management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59C2A6-64FF-80B3-6598-8976B962D6B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This dataset contains learning management data about employees such as what professional learning courses they have completed. Data quality issues for this data set include:</a:t>
            </a:r>
          </a:p>
          <a:p>
            <a:r>
              <a:rPr lang="en-US" dirty="0"/>
              <a:t>- Missing </a:t>
            </a:r>
            <a:r>
              <a:rPr lang="en-US" dirty="0" err="1"/>
              <a:t>employee_name</a:t>
            </a:r>
            <a:r>
              <a:rPr lang="en-US" dirty="0"/>
              <a:t> values for employees who completed courses.</a:t>
            </a:r>
          </a:p>
          <a:p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40889A7-5CD7-F33A-AE0F-5668F2700A07}"/>
              </a:ext>
            </a:extLst>
          </p:cNvPr>
          <p:cNvCxnSpPr>
            <a:cxnSpLocks/>
          </p:cNvCxnSpPr>
          <p:nvPr/>
        </p:nvCxnSpPr>
        <p:spPr>
          <a:xfrm>
            <a:off x="971550" y="6083808"/>
            <a:ext cx="10220706" cy="0"/>
          </a:xfrm>
          <a:prstGeom prst="line">
            <a:avLst/>
          </a:prstGeom>
          <a:ln w="285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54121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A3F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FD14FF5-FF43-E9B3-1216-BC1BB1A975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D18F1F-FD37-5952-8FDF-AAA658CDF2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defTabSz="609630">
              <a:buSzTx/>
              <a:defRPr/>
            </a:pPr>
            <a:r>
              <a:rPr lang="en-US" dirty="0"/>
              <a:t>Stored Procedures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946EAFA-7659-90B1-38EA-419CC1E3D0B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The following slides outline stored procedures use cases, best practices, and syntax.</a:t>
            </a:r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42F36399-FCC3-64EA-E215-7E3A32BD93B3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6100" y="1037167"/>
            <a:ext cx="4783667" cy="4783667"/>
          </a:xfrm>
        </p:spPr>
      </p:pic>
    </p:spTree>
    <p:extLst>
      <p:ext uri="{BB962C8B-B14F-4D97-AF65-F5344CB8AC3E}">
        <p14:creationId xmlns:p14="http://schemas.microsoft.com/office/powerpoint/2010/main" val="35154447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CACE4A-F4AE-A64A-BA97-ECB21C303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A3FE"/>
                </a:solidFill>
              </a:rPr>
              <a:t>What Is a Stored Procedure?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851C53-FDA6-F347-B22D-E59780414E8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b="1" dirty="0"/>
              <a:t>stored procedure</a:t>
            </a:r>
            <a:r>
              <a:rPr lang="en-US" dirty="0"/>
              <a:t> is a subroutine of code. Stored procedures are stored in the database itself as database objects and are available to applications and users that access the relational database management system.</a:t>
            </a:r>
          </a:p>
          <a:p>
            <a:r>
              <a:rPr lang="en-US" dirty="0"/>
              <a:t>You can think of stored procedures as Python functions or Java methods but defined in TSQL.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EDC00BD-E11B-ECF0-9F38-B068431A5620}"/>
              </a:ext>
            </a:extLst>
          </p:cNvPr>
          <p:cNvCxnSpPr>
            <a:cxnSpLocks/>
          </p:cNvCxnSpPr>
          <p:nvPr/>
        </p:nvCxnSpPr>
        <p:spPr>
          <a:xfrm>
            <a:off x="971550" y="6083808"/>
            <a:ext cx="10220706" cy="0"/>
          </a:xfrm>
          <a:prstGeom prst="line">
            <a:avLst/>
          </a:prstGeom>
          <a:ln w="285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3837529"/>
      </p:ext>
    </p:extLst>
  </p:cSld>
  <p:clrMapOvr>
    <a:masterClrMapping/>
  </p:clrMapOvr>
</p:sld>
</file>

<file path=ppt/theme/theme1.xml><?xml version="1.0" encoding="utf-8"?>
<a:theme xmlns:a="http://schemas.openxmlformats.org/drawingml/2006/main" name="PSTTCommons">
  <a:themeElements>
    <a:clrScheme name="Pluralsight Colors">
      <a:dk1>
        <a:srgbClr val="130F24"/>
      </a:dk1>
      <a:lt1>
        <a:srgbClr val="FFFFFF"/>
      </a:lt1>
      <a:dk2>
        <a:srgbClr val="1B1834"/>
      </a:dk2>
      <a:lt2>
        <a:srgbClr val="E1E8F0"/>
      </a:lt2>
      <a:accent1>
        <a:srgbClr val="FF1675"/>
      </a:accent1>
      <a:accent2>
        <a:srgbClr val="FF7B01"/>
      </a:accent2>
      <a:accent3>
        <a:srgbClr val="02E088"/>
      </a:accent3>
      <a:accent4>
        <a:srgbClr val="FFC941"/>
      </a:accent4>
      <a:accent5>
        <a:srgbClr val="770EF7"/>
      </a:accent5>
      <a:accent6>
        <a:srgbClr val="00A3FE"/>
      </a:accent6>
      <a:hlink>
        <a:srgbClr val="00A3FE"/>
      </a:hlink>
      <a:folHlink>
        <a:srgbClr val="00A3FE"/>
      </a:folHlink>
    </a:clrScheme>
    <a:fontScheme name="PS TT Commons">
      <a:majorFont>
        <a:latin typeface="PS TT Commons Bold"/>
        <a:ea typeface=""/>
        <a:cs typeface=""/>
      </a:majorFont>
      <a:minorFont>
        <a:latin typeface="PS TT Commons DemiBol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0" tIns="32970" rIns="65939" bIns="32970" rtlCol="0" anchor="b" anchorCtr="0">
        <a:noAutofit/>
      </a:bodyPr>
      <a:lstStyle>
        <a:defPPr marL="0" marR="0" indent="0" algn="l" defTabSz="439502" rtl="0" eaLnBrk="1" fontAlgn="auto" latinLnBrk="0" hangingPunct="1">
          <a:lnSpc>
            <a:spcPct val="85000"/>
          </a:lnSpc>
          <a:spcBef>
            <a:spcPct val="0"/>
          </a:spcBef>
          <a:spcAft>
            <a:spcPts val="0"/>
          </a:spcAft>
          <a:buClrTx/>
          <a:buSzTx/>
          <a:buFontTx/>
          <a:buNone/>
          <a:tabLst/>
          <a:defRPr kumimoji="0" sz="3525" b="0" i="0" u="none" strike="noStrike" kern="1200" cap="none" spc="0" normalizeH="0" baseline="0" noProof="0" dirty="0" smtClean="0">
            <a:ln>
              <a:noFill/>
            </a:ln>
            <a:solidFill>
              <a:srgbClr val="E5E5E5">
                <a:lumMod val="10000"/>
              </a:srgbClr>
            </a:solidFill>
            <a:effectLst/>
            <a:uLnTx/>
            <a:uFillTx/>
            <a:latin typeface="PS TT Commons" charset="0"/>
            <a:ea typeface="PS TT Commons" charset="0"/>
            <a:cs typeface="PS TT Commons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STTCommons" id="{415A3CED-455C-48C1-87D2-6E28B4E15F13}" vid="{B499725F-017E-4D18-8546-0C7168FF962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376</TotalTime>
  <Words>769</Words>
  <Application>Microsoft Office PowerPoint</Application>
  <PresentationFormat>Widescreen</PresentationFormat>
  <Paragraphs>85</Paragraphs>
  <Slides>23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9" baseType="lpstr">
      <vt:lpstr>Arial</vt:lpstr>
      <vt:lpstr>Calibri</vt:lpstr>
      <vt:lpstr>Consolas</vt:lpstr>
      <vt:lpstr>Lucida Grande</vt:lpstr>
      <vt:lpstr>Montserrat</vt:lpstr>
      <vt:lpstr>Myriad Pro</vt:lpstr>
      <vt:lpstr>Myriad Pro Light</vt:lpstr>
      <vt:lpstr>PS TT Commons</vt:lpstr>
      <vt:lpstr>PS TT Commons Bold</vt:lpstr>
      <vt:lpstr>PS TT Commons Book</vt:lpstr>
      <vt:lpstr>PS TT Commons DemiBold</vt:lpstr>
      <vt:lpstr>PS TT Commons Light</vt:lpstr>
      <vt:lpstr>Roboto Mono</vt:lpstr>
      <vt:lpstr>Wingdings</vt:lpstr>
      <vt:lpstr>Wingdings 3</vt:lpstr>
      <vt:lpstr>PSTTCommons</vt:lpstr>
      <vt:lpstr>PowerPoint Presentation</vt:lpstr>
      <vt:lpstr>What Is Covered in This Course</vt:lpstr>
      <vt:lpstr>PowerPoint Presentation</vt:lpstr>
      <vt:lpstr>PowerPoint Presentation</vt:lpstr>
      <vt:lpstr>HRIS</vt:lpstr>
      <vt:lpstr>Employee Absence</vt:lpstr>
      <vt:lpstr>Learning Management</vt:lpstr>
      <vt:lpstr>PowerPoint Presentation</vt:lpstr>
      <vt:lpstr>What Is a Stored Procedure?</vt:lpstr>
      <vt:lpstr>Why Use Stored Procedures?</vt:lpstr>
      <vt:lpstr>PowerPoint Presentation</vt:lpstr>
      <vt:lpstr>Best Practice #1</vt:lpstr>
      <vt:lpstr>Best Practice #2</vt:lpstr>
      <vt:lpstr>Best Practice #3</vt:lpstr>
      <vt:lpstr>Best Practice #4</vt:lpstr>
      <vt:lpstr>Best Practice #5</vt:lpstr>
      <vt:lpstr>PowerPoint Presentation</vt:lpstr>
      <vt:lpstr>Create a Stored Procedure</vt:lpstr>
      <vt:lpstr>Alter a Stored Procedure</vt:lpstr>
      <vt:lpstr>Drop a Stored Procedure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Ian Fogelman</dc:creator>
  <cp:lastModifiedBy>Ian Fogelman</cp:lastModifiedBy>
  <cp:revision>34</cp:revision>
  <dcterms:created xsi:type="dcterms:W3CDTF">2024-03-12T00:25:04Z</dcterms:created>
  <dcterms:modified xsi:type="dcterms:W3CDTF">2024-03-15T01:19:03Z</dcterms:modified>
</cp:coreProperties>
</file>